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7"/>
  </p:notesMasterIdLst>
  <p:sldIdLst>
    <p:sldId id="256" r:id="rId5"/>
    <p:sldId id="269" r:id="rId6"/>
    <p:sldId id="273" r:id="rId7"/>
    <p:sldId id="272" r:id="rId8"/>
    <p:sldId id="270" r:id="rId9"/>
    <p:sldId id="274" r:id="rId10"/>
    <p:sldId id="271" r:id="rId11"/>
    <p:sldId id="275" r:id="rId12"/>
    <p:sldId id="276" r:id="rId13"/>
    <p:sldId id="257" r:id="rId14"/>
    <p:sldId id="277" r:id="rId15"/>
    <p:sldId id="263" r:id="rId16"/>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58" d="100"/>
          <a:sy n="58" d="100"/>
        </p:scale>
        <p:origin x="792" y="72"/>
      </p:cViewPr>
      <p:guideLst/>
    </p:cSldViewPr>
  </p:slideViewPr>
  <p:notesTextViewPr>
    <p:cViewPr>
      <p:scale>
        <a:sx n="1" d="1"/>
        <a:sy n="1" d="1"/>
      </p:scale>
      <p:origin x="0" y="0"/>
    </p:cViewPr>
  </p:notesTextViewPr>
  <p:notesViewPr>
    <p:cSldViewPr snapToGrid="0">
      <p:cViewPr varScale="1">
        <p:scale>
          <a:sx n="56" d="100"/>
          <a:sy n="56" d="100"/>
        </p:scale>
        <p:origin x="2856" y="7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3E05F0D-2C6A-4CDB-8EAE-6D99EA2C8B77}" type="datetimeFigureOut">
              <a:rPr lang="nl-NL" smtClean="0"/>
              <a:t>22-9-2020</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44A7A02-E0D3-4D43-B331-741726E83AD9}" type="slidenum">
              <a:rPr lang="nl-NL" smtClean="0"/>
              <a:t>‹nr.›</a:t>
            </a:fld>
            <a:endParaRPr lang="nl-NL"/>
          </a:p>
        </p:txBody>
      </p:sp>
    </p:spTree>
    <p:extLst>
      <p:ext uri="{BB962C8B-B14F-4D97-AF65-F5344CB8AC3E}">
        <p14:creationId xmlns:p14="http://schemas.microsoft.com/office/powerpoint/2010/main" val="166976120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1524000" y="1122363"/>
            <a:ext cx="9144000" cy="2387600"/>
          </a:xfrm>
        </p:spPr>
        <p:txBody>
          <a:bodyPr anchor="b"/>
          <a:lstStyle>
            <a:lvl1pPr algn="ctr">
              <a:defRPr sz="6000"/>
            </a:lvl1pPr>
          </a:lstStyle>
          <a:p>
            <a:r>
              <a:rPr lang="nl-NL"/>
              <a:t>Klik om de stijl te bewerken</a:t>
            </a:r>
          </a:p>
        </p:txBody>
      </p:sp>
      <p:sp>
        <p:nvSpPr>
          <p:cNvPr id="3" name="Ondertitel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 om de ondertitelstijl van het model te bewerken</a:t>
            </a:r>
          </a:p>
        </p:txBody>
      </p:sp>
      <p:sp>
        <p:nvSpPr>
          <p:cNvPr id="4" name="Tijdelijke aanduiding voor datum 3"/>
          <p:cNvSpPr>
            <a:spLocks noGrp="1"/>
          </p:cNvSpPr>
          <p:nvPr>
            <p:ph type="dt" sz="half" idx="10"/>
          </p:nvPr>
        </p:nvSpPr>
        <p:spPr/>
        <p:txBody>
          <a:bodyPr/>
          <a:lstStyle/>
          <a:p>
            <a:fld id="{03551E8F-DE85-445B-9E15-579DD259C229}" type="datetimeFigureOut">
              <a:rPr lang="nl-NL" smtClean="0"/>
              <a:t>22-9-2020</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C7089774-5771-4918-895F-A746E2F9353C}" type="slidenum">
              <a:rPr lang="nl-NL" smtClean="0"/>
              <a:t>‹nr.›</a:t>
            </a:fld>
            <a:endParaRPr lang="nl-NL"/>
          </a:p>
        </p:txBody>
      </p:sp>
    </p:spTree>
    <p:extLst>
      <p:ext uri="{BB962C8B-B14F-4D97-AF65-F5344CB8AC3E}">
        <p14:creationId xmlns:p14="http://schemas.microsoft.com/office/powerpoint/2010/main" val="26524865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verticale tekst 2"/>
          <p:cNvSpPr>
            <a:spLocks noGrp="1"/>
          </p:cNvSpPr>
          <p:nvPr>
            <p:ph type="body" orient="vert" idx="1"/>
          </p:nvPr>
        </p:nvSpPr>
        <p:spPr/>
        <p:txBody>
          <a:bodyPr vert="eaVert"/>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10"/>
          </p:nvPr>
        </p:nvSpPr>
        <p:spPr/>
        <p:txBody>
          <a:bodyPr/>
          <a:lstStyle/>
          <a:p>
            <a:fld id="{03551E8F-DE85-445B-9E15-579DD259C229}" type="datetimeFigureOut">
              <a:rPr lang="nl-NL" smtClean="0"/>
              <a:t>22-9-2020</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C7089774-5771-4918-895F-A746E2F9353C}" type="slidenum">
              <a:rPr lang="nl-NL" smtClean="0"/>
              <a:t>‹nr.›</a:t>
            </a:fld>
            <a:endParaRPr lang="nl-NL"/>
          </a:p>
        </p:txBody>
      </p:sp>
    </p:spTree>
    <p:extLst>
      <p:ext uri="{BB962C8B-B14F-4D97-AF65-F5344CB8AC3E}">
        <p14:creationId xmlns:p14="http://schemas.microsoft.com/office/powerpoint/2010/main" val="28331229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8724900" y="365125"/>
            <a:ext cx="2628900" cy="5811838"/>
          </a:xfrm>
        </p:spPr>
        <p:txBody>
          <a:bodyPr vert="eaVert"/>
          <a:lstStyle/>
          <a:p>
            <a:r>
              <a:rPr lang="nl-NL"/>
              <a:t>Klik om de stijl te bewerken</a:t>
            </a:r>
          </a:p>
        </p:txBody>
      </p:sp>
      <p:sp>
        <p:nvSpPr>
          <p:cNvPr id="3" name="Tijdelijke aanduiding voor verticale tekst 2"/>
          <p:cNvSpPr>
            <a:spLocks noGrp="1"/>
          </p:cNvSpPr>
          <p:nvPr>
            <p:ph type="body" orient="vert" idx="1"/>
          </p:nvPr>
        </p:nvSpPr>
        <p:spPr>
          <a:xfrm>
            <a:off x="838200" y="365125"/>
            <a:ext cx="7734300" cy="5811838"/>
          </a:xfrm>
        </p:spPr>
        <p:txBody>
          <a:bodyPr vert="eaVert"/>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10"/>
          </p:nvPr>
        </p:nvSpPr>
        <p:spPr/>
        <p:txBody>
          <a:bodyPr/>
          <a:lstStyle/>
          <a:p>
            <a:fld id="{03551E8F-DE85-445B-9E15-579DD259C229}" type="datetimeFigureOut">
              <a:rPr lang="nl-NL" smtClean="0"/>
              <a:t>22-9-2020</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C7089774-5771-4918-895F-A746E2F9353C}" type="slidenum">
              <a:rPr lang="nl-NL" smtClean="0"/>
              <a:t>‹nr.›</a:t>
            </a:fld>
            <a:endParaRPr lang="nl-NL"/>
          </a:p>
        </p:txBody>
      </p:sp>
    </p:spTree>
    <p:extLst>
      <p:ext uri="{BB962C8B-B14F-4D97-AF65-F5344CB8AC3E}">
        <p14:creationId xmlns:p14="http://schemas.microsoft.com/office/powerpoint/2010/main" val="28821172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inhoud 2"/>
          <p:cNvSpPr>
            <a:spLocks noGrp="1"/>
          </p:cNvSpPr>
          <p:nvPr>
            <p:ph idx="1"/>
          </p:nvPr>
        </p:nvSpPr>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10"/>
          </p:nvPr>
        </p:nvSpPr>
        <p:spPr/>
        <p:txBody>
          <a:bodyPr/>
          <a:lstStyle/>
          <a:p>
            <a:fld id="{03551E8F-DE85-445B-9E15-579DD259C229}" type="datetimeFigureOut">
              <a:rPr lang="nl-NL" smtClean="0"/>
              <a:t>22-9-2020</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C7089774-5771-4918-895F-A746E2F9353C}" type="slidenum">
              <a:rPr lang="nl-NL" smtClean="0"/>
              <a:t>‹nr.›</a:t>
            </a:fld>
            <a:endParaRPr lang="nl-NL"/>
          </a:p>
        </p:txBody>
      </p:sp>
    </p:spTree>
    <p:extLst>
      <p:ext uri="{BB962C8B-B14F-4D97-AF65-F5344CB8AC3E}">
        <p14:creationId xmlns:p14="http://schemas.microsoft.com/office/powerpoint/2010/main" val="20865328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831850" y="1709738"/>
            <a:ext cx="10515600" cy="2852737"/>
          </a:xfrm>
        </p:spPr>
        <p:txBody>
          <a:bodyPr anchor="b"/>
          <a:lstStyle>
            <a:lvl1pPr>
              <a:defRPr sz="6000"/>
            </a:lvl1pPr>
          </a:lstStyle>
          <a:p>
            <a:r>
              <a:rPr lang="nl-NL"/>
              <a:t>Klik om de stijl te bewerken</a:t>
            </a:r>
          </a:p>
        </p:txBody>
      </p:sp>
      <p:sp>
        <p:nvSpPr>
          <p:cNvPr id="3" name="Tijdelijke aanduiding voor teks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a:t>Tekststijl van het model bewerken</a:t>
            </a:r>
          </a:p>
        </p:txBody>
      </p:sp>
      <p:sp>
        <p:nvSpPr>
          <p:cNvPr id="4" name="Tijdelijke aanduiding voor datum 3"/>
          <p:cNvSpPr>
            <a:spLocks noGrp="1"/>
          </p:cNvSpPr>
          <p:nvPr>
            <p:ph type="dt" sz="half" idx="10"/>
          </p:nvPr>
        </p:nvSpPr>
        <p:spPr/>
        <p:txBody>
          <a:bodyPr/>
          <a:lstStyle/>
          <a:p>
            <a:fld id="{03551E8F-DE85-445B-9E15-579DD259C229}" type="datetimeFigureOut">
              <a:rPr lang="nl-NL" smtClean="0"/>
              <a:t>22-9-2020</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C7089774-5771-4918-895F-A746E2F9353C}" type="slidenum">
              <a:rPr lang="nl-NL" smtClean="0"/>
              <a:t>‹nr.›</a:t>
            </a:fld>
            <a:endParaRPr lang="nl-NL"/>
          </a:p>
        </p:txBody>
      </p:sp>
    </p:spTree>
    <p:extLst>
      <p:ext uri="{BB962C8B-B14F-4D97-AF65-F5344CB8AC3E}">
        <p14:creationId xmlns:p14="http://schemas.microsoft.com/office/powerpoint/2010/main" val="25513541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inhoud 2"/>
          <p:cNvSpPr>
            <a:spLocks noGrp="1"/>
          </p:cNvSpPr>
          <p:nvPr>
            <p:ph sz="half" idx="1"/>
          </p:nvPr>
        </p:nvSpPr>
        <p:spPr>
          <a:xfrm>
            <a:off x="838200" y="1825625"/>
            <a:ext cx="5181600" cy="4351338"/>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inhoud 3"/>
          <p:cNvSpPr>
            <a:spLocks noGrp="1"/>
          </p:cNvSpPr>
          <p:nvPr>
            <p:ph sz="half" idx="2"/>
          </p:nvPr>
        </p:nvSpPr>
        <p:spPr>
          <a:xfrm>
            <a:off x="6172200" y="1825625"/>
            <a:ext cx="5181600" cy="4351338"/>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datum 4"/>
          <p:cNvSpPr>
            <a:spLocks noGrp="1"/>
          </p:cNvSpPr>
          <p:nvPr>
            <p:ph type="dt" sz="half" idx="10"/>
          </p:nvPr>
        </p:nvSpPr>
        <p:spPr/>
        <p:txBody>
          <a:bodyPr/>
          <a:lstStyle/>
          <a:p>
            <a:fld id="{03551E8F-DE85-445B-9E15-579DD259C229}" type="datetimeFigureOut">
              <a:rPr lang="nl-NL" smtClean="0"/>
              <a:t>22-9-2020</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C7089774-5771-4918-895F-A746E2F9353C}" type="slidenum">
              <a:rPr lang="nl-NL" smtClean="0"/>
              <a:t>‹nr.›</a:t>
            </a:fld>
            <a:endParaRPr lang="nl-NL"/>
          </a:p>
        </p:txBody>
      </p:sp>
    </p:spTree>
    <p:extLst>
      <p:ext uri="{BB962C8B-B14F-4D97-AF65-F5344CB8AC3E}">
        <p14:creationId xmlns:p14="http://schemas.microsoft.com/office/powerpoint/2010/main" val="38779547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a:xfrm>
            <a:off x="839788" y="365125"/>
            <a:ext cx="10515600" cy="1325563"/>
          </a:xfrm>
        </p:spPr>
        <p:txBody>
          <a:bodyPr/>
          <a:lstStyle/>
          <a:p>
            <a:r>
              <a:rPr lang="nl-NL"/>
              <a:t>Klik om de stijl te bewerken</a:t>
            </a:r>
          </a:p>
        </p:txBody>
      </p:sp>
      <p:sp>
        <p:nvSpPr>
          <p:cNvPr id="3" name="Tijdelijke aanduiding voor teks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4" name="Tijdelijke aanduiding voor inhoud 3"/>
          <p:cNvSpPr>
            <a:spLocks noGrp="1"/>
          </p:cNvSpPr>
          <p:nvPr>
            <p:ph sz="half" idx="2"/>
          </p:nvPr>
        </p:nvSpPr>
        <p:spPr>
          <a:xfrm>
            <a:off x="839788" y="2505075"/>
            <a:ext cx="5157787" cy="3684588"/>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teks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6" name="Tijdelijke aanduiding voor inhoud 5"/>
          <p:cNvSpPr>
            <a:spLocks noGrp="1"/>
          </p:cNvSpPr>
          <p:nvPr>
            <p:ph sz="quarter" idx="4"/>
          </p:nvPr>
        </p:nvSpPr>
        <p:spPr>
          <a:xfrm>
            <a:off x="6172200" y="2505075"/>
            <a:ext cx="5183188" cy="3684588"/>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7" name="Tijdelijke aanduiding voor datum 6"/>
          <p:cNvSpPr>
            <a:spLocks noGrp="1"/>
          </p:cNvSpPr>
          <p:nvPr>
            <p:ph type="dt" sz="half" idx="10"/>
          </p:nvPr>
        </p:nvSpPr>
        <p:spPr/>
        <p:txBody>
          <a:bodyPr/>
          <a:lstStyle/>
          <a:p>
            <a:fld id="{03551E8F-DE85-445B-9E15-579DD259C229}" type="datetimeFigureOut">
              <a:rPr lang="nl-NL" smtClean="0"/>
              <a:t>22-9-2020</a:t>
            </a:fld>
            <a:endParaRPr lang="nl-NL"/>
          </a:p>
        </p:txBody>
      </p:sp>
      <p:sp>
        <p:nvSpPr>
          <p:cNvPr id="8" name="Tijdelijke aanduiding voor voettekst 7"/>
          <p:cNvSpPr>
            <a:spLocks noGrp="1"/>
          </p:cNvSpPr>
          <p:nvPr>
            <p:ph type="ftr" sz="quarter" idx="11"/>
          </p:nvPr>
        </p:nvSpPr>
        <p:spPr/>
        <p:txBody>
          <a:bodyPr/>
          <a:lstStyle/>
          <a:p>
            <a:endParaRPr lang="nl-NL"/>
          </a:p>
        </p:txBody>
      </p:sp>
      <p:sp>
        <p:nvSpPr>
          <p:cNvPr id="9" name="Tijdelijke aanduiding voor dianummer 8"/>
          <p:cNvSpPr>
            <a:spLocks noGrp="1"/>
          </p:cNvSpPr>
          <p:nvPr>
            <p:ph type="sldNum" sz="quarter" idx="12"/>
          </p:nvPr>
        </p:nvSpPr>
        <p:spPr/>
        <p:txBody>
          <a:bodyPr/>
          <a:lstStyle/>
          <a:p>
            <a:fld id="{C7089774-5771-4918-895F-A746E2F9353C}" type="slidenum">
              <a:rPr lang="nl-NL" smtClean="0"/>
              <a:t>‹nr.›</a:t>
            </a:fld>
            <a:endParaRPr lang="nl-NL"/>
          </a:p>
        </p:txBody>
      </p:sp>
    </p:spTree>
    <p:extLst>
      <p:ext uri="{BB962C8B-B14F-4D97-AF65-F5344CB8AC3E}">
        <p14:creationId xmlns:p14="http://schemas.microsoft.com/office/powerpoint/2010/main" val="23735947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datum 2"/>
          <p:cNvSpPr>
            <a:spLocks noGrp="1"/>
          </p:cNvSpPr>
          <p:nvPr>
            <p:ph type="dt" sz="half" idx="10"/>
          </p:nvPr>
        </p:nvSpPr>
        <p:spPr/>
        <p:txBody>
          <a:bodyPr/>
          <a:lstStyle/>
          <a:p>
            <a:fld id="{03551E8F-DE85-445B-9E15-579DD259C229}" type="datetimeFigureOut">
              <a:rPr lang="nl-NL" smtClean="0"/>
              <a:t>22-9-2020</a:t>
            </a:fld>
            <a:endParaRPr lang="nl-NL"/>
          </a:p>
        </p:txBody>
      </p:sp>
      <p:sp>
        <p:nvSpPr>
          <p:cNvPr id="4" name="Tijdelijke aanduiding voor voettekst 3"/>
          <p:cNvSpPr>
            <a:spLocks noGrp="1"/>
          </p:cNvSpPr>
          <p:nvPr>
            <p:ph type="ftr" sz="quarter" idx="11"/>
          </p:nvPr>
        </p:nvSpPr>
        <p:spPr/>
        <p:txBody>
          <a:bodyPr/>
          <a:lstStyle/>
          <a:p>
            <a:endParaRPr lang="nl-NL"/>
          </a:p>
        </p:txBody>
      </p:sp>
      <p:sp>
        <p:nvSpPr>
          <p:cNvPr id="5" name="Tijdelijke aanduiding voor dianummer 4"/>
          <p:cNvSpPr>
            <a:spLocks noGrp="1"/>
          </p:cNvSpPr>
          <p:nvPr>
            <p:ph type="sldNum" sz="quarter" idx="12"/>
          </p:nvPr>
        </p:nvSpPr>
        <p:spPr/>
        <p:txBody>
          <a:bodyPr/>
          <a:lstStyle/>
          <a:p>
            <a:fld id="{C7089774-5771-4918-895F-A746E2F9353C}" type="slidenum">
              <a:rPr lang="nl-NL" smtClean="0"/>
              <a:t>‹nr.›</a:t>
            </a:fld>
            <a:endParaRPr lang="nl-NL"/>
          </a:p>
        </p:txBody>
      </p:sp>
    </p:spTree>
    <p:extLst>
      <p:ext uri="{BB962C8B-B14F-4D97-AF65-F5344CB8AC3E}">
        <p14:creationId xmlns:p14="http://schemas.microsoft.com/office/powerpoint/2010/main" val="17370930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p:txBody>
          <a:bodyPr/>
          <a:lstStyle/>
          <a:p>
            <a:fld id="{03551E8F-DE85-445B-9E15-579DD259C229}" type="datetimeFigureOut">
              <a:rPr lang="nl-NL" smtClean="0"/>
              <a:t>22-9-2020</a:t>
            </a:fld>
            <a:endParaRPr lang="nl-NL"/>
          </a:p>
        </p:txBody>
      </p:sp>
      <p:sp>
        <p:nvSpPr>
          <p:cNvPr id="3" name="Tijdelijke aanduiding voor voettekst 2"/>
          <p:cNvSpPr>
            <a:spLocks noGrp="1"/>
          </p:cNvSpPr>
          <p:nvPr>
            <p:ph type="ftr" sz="quarter" idx="11"/>
          </p:nvPr>
        </p:nvSpPr>
        <p:spPr/>
        <p:txBody>
          <a:bodyPr/>
          <a:lstStyle/>
          <a:p>
            <a:endParaRPr lang="nl-NL"/>
          </a:p>
        </p:txBody>
      </p:sp>
      <p:sp>
        <p:nvSpPr>
          <p:cNvPr id="4" name="Tijdelijke aanduiding voor dianummer 3"/>
          <p:cNvSpPr>
            <a:spLocks noGrp="1"/>
          </p:cNvSpPr>
          <p:nvPr>
            <p:ph type="sldNum" sz="quarter" idx="12"/>
          </p:nvPr>
        </p:nvSpPr>
        <p:spPr/>
        <p:txBody>
          <a:bodyPr/>
          <a:lstStyle/>
          <a:p>
            <a:fld id="{C7089774-5771-4918-895F-A746E2F9353C}" type="slidenum">
              <a:rPr lang="nl-NL" smtClean="0"/>
              <a:t>‹nr.›</a:t>
            </a:fld>
            <a:endParaRPr lang="nl-NL"/>
          </a:p>
        </p:txBody>
      </p:sp>
    </p:spTree>
    <p:extLst>
      <p:ext uri="{BB962C8B-B14F-4D97-AF65-F5344CB8AC3E}">
        <p14:creationId xmlns:p14="http://schemas.microsoft.com/office/powerpoint/2010/main" val="37304205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nl-NL"/>
              <a:t>Klik om de stijl te bewerken</a:t>
            </a:r>
          </a:p>
        </p:txBody>
      </p:sp>
      <p:sp>
        <p:nvSpPr>
          <p:cNvPr id="3" name="Tijdelijke aanduiding voor inhoud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teks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Tekststijl van het model bewerken</a:t>
            </a:r>
          </a:p>
        </p:txBody>
      </p:sp>
      <p:sp>
        <p:nvSpPr>
          <p:cNvPr id="5" name="Tijdelijke aanduiding voor datum 4"/>
          <p:cNvSpPr>
            <a:spLocks noGrp="1"/>
          </p:cNvSpPr>
          <p:nvPr>
            <p:ph type="dt" sz="half" idx="10"/>
          </p:nvPr>
        </p:nvSpPr>
        <p:spPr/>
        <p:txBody>
          <a:bodyPr/>
          <a:lstStyle/>
          <a:p>
            <a:fld id="{03551E8F-DE85-445B-9E15-579DD259C229}" type="datetimeFigureOut">
              <a:rPr lang="nl-NL" smtClean="0"/>
              <a:t>22-9-2020</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C7089774-5771-4918-895F-A746E2F9353C}" type="slidenum">
              <a:rPr lang="nl-NL" smtClean="0"/>
              <a:t>‹nr.›</a:t>
            </a:fld>
            <a:endParaRPr lang="nl-NL"/>
          </a:p>
        </p:txBody>
      </p:sp>
    </p:spTree>
    <p:extLst>
      <p:ext uri="{BB962C8B-B14F-4D97-AF65-F5344CB8AC3E}">
        <p14:creationId xmlns:p14="http://schemas.microsoft.com/office/powerpoint/2010/main" val="9850977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nl-NL"/>
              <a:t>Klik om de stijl te bewerken</a:t>
            </a:r>
          </a:p>
        </p:txBody>
      </p:sp>
      <p:sp>
        <p:nvSpPr>
          <p:cNvPr id="3" name="Tijdelijke aanduiding voor afbeelding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Tekststijl van het model bewerken</a:t>
            </a:r>
          </a:p>
        </p:txBody>
      </p:sp>
      <p:sp>
        <p:nvSpPr>
          <p:cNvPr id="5" name="Tijdelijke aanduiding voor datum 4"/>
          <p:cNvSpPr>
            <a:spLocks noGrp="1"/>
          </p:cNvSpPr>
          <p:nvPr>
            <p:ph type="dt" sz="half" idx="10"/>
          </p:nvPr>
        </p:nvSpPr>
        <p:spPr/>
        <p:txBody>
          <a:bodyPr/>
          <a:lstStyle/>
          <a:p>
            <a:fld id="{03551E8F-DE85-445B-9E15-579DD259C229}" type="datetimeFigureOut">
              <a:rPr lang="nl-NL" smtClean="0"/>
              <a:t>22-9-2020</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C7089774-5771-4918-895F-A746E2F9353C}" type="slidenum">
              <a:rPr lang="nl-NL" smtClean="0"/>
              <a:t>‹nr.›</a:t>
            </a:fld>
            <a:endParaRPr lang="nl-NL"/>
          </a:p>
        </p:txBody>
      </p:sp>
    </p:spTree>
    <p:extLst>
      <p:ext uri="{BB962C8B-B14F-4D97-AF65-F5344CB8AC3E}">
        <p14:creationId xmlns:p14="http://schemas.microsoft.com/office/powerpoint/2010/main" val="914006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nl-NL"/>
              <a:t>Klik om de stijl te bewerken</a:t>
            </a:r>
          </a:p>
        </p:txBody>
      </p:sp>
      <p:sp>
        <p:nvSpPr>
          <p:cNvPr id="3" name="Tijdelijke aanduiding voor teks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3551E8F-DE85-445B-9E15-579DD259C229}" type="datetimeFigureOut">
              <a:rPr lang="nl-NL" smtClean="0"/>
              <a:t>22-9-2020</a:t>
            </a:fld>
            <a:endParaRPr lang="nl-NL"/>
          </a:p>
        </p:txBody>
      </p:sp>
      <p:sp>
        <p:nvSpPr>
          <p:cNvPr id="5" name="Tijdelijke aanduiding voor voettekst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7089774-5771-4918-895F-A746E2F9353C}" type="slidenum">
              <a:rPr lang="nl-NL" smtClean="0"/>
              <a:t>‹nr.›</a:t>
            </a:fld>
            <a:endParaRPr lang="nl-NL"/>
          </a:p>
        </p:txBody>
      </p:sp>
    </p:spTree>
    <p:extLst>
      <p:ext uri="{BB962C8B-B14F-4D97-AF65-F5344CB8AC3E}">
        <p14:creationId xmlns:p14="http://schemas.microsoft.com/office/powerpoint/2010/main" val="347804317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slideLayout" Target="../slideLayouts/slideLayout7.xml"/><Relationship Id="rId1" Type="http://schemas.openxmlformats.org/officeDocument/2006/relationships/video" Target="https://www.youtube.com/embed/BPetGrZ1pvM" TargetMode="External"/></Relationships>
</file>

<file path=ppt/slides/_rels/slide11.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slideLayout" Target="../slideLayouts/slideLayout2.xml"/><Relationship Id="rId1" Type="http://schemas.openxmlformats.org/officeDocument/2006/relationships/video" Target="https://www.youtube.com/embed/OKClu40UMcc" TargetMode="External"/><Relationship Id="rId4" Type="http://schemas.openxmlformats.org/officeDocument/2006/relationships/image" Target="../media/image5.png"/></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slideLayout" Target="../slideLayouts/slideLayout2.xml"/><Relationship Id="rId1" Type="http://schemas.openxmlformats.org/officeDocument/2006/relationships/video" Target="https://www.youtube.com/embed/_DGLe9mmiSg" TargetMode="External"/><Relationship Id="rId4" Type="http://schemas.openxmlformats.org/officeDocument/2006/relationships/image" Target="../media/image5.png"/></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nchor="t"/>
          <a:lstStyle/>
          <a:p>
            <a:r>
              <a:rPr lang="nl-NL" dirty="0"/>
              <a:t>Glas snijden</a:t>
            </a:r>
          </a:p>
        </p:txBody>
      </p:sp>
      <p:sp>
        <p:nvSpPr>
          <p:cNvPr id="3" name="Ondertitel 2"/>
          <p:cNvSpPr>
            <a:spLocks noGrp="1"/>
          </p:cNvSpPr>
          <p:nvPr>
            <p:ph type="subTitle" idx="1"/>
          </p:nvPr>
        </p:nvSpPr>
        <p:spPr>
          <a:xfrm>
            <a:off x="1524000" y="3602037"/>
            <a:ext cx="9144000" cy="2837951"/>
          </a:xfrm>
        </p:spPr>
        <p:txBody>
          <a:bodyPr/>
          <a:lstStyle/>
          <a:p>
            <a:endParaRPr lang="nl-NL" dirty="0"/>
          </a:p>
        </p:txBody>
      </p:sp>
      <p:pic>
        <p:nvPicPr>
          <p:cNvPr id="4" name="Afbeelding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53588" y="3602037"/>
            <a:ext cx="10058400" cy="4015501"/>
          </a:xfrm>
          <a:prstGeom prst="rect">
            <a:avLst/>
          </a:prstGeom>
        </p:spPr>
      </p:pic>
      <p:pic>
        <p:nvPicPr>
          <p:cNvPr id="6" name="Afbeelding 5">
            <a:extLst>
              <a:ext uri="{FF2B5EF4-FFF2-40B4-BE49-F238E27FC236}">
                <a16:creationId xmlns:a16="http://schemas.microsoft.com/office/drawing/2014/main" id="{5ABB8C9B-7D0B-432D-A8D5-52ADE6B82AC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114800" y="2354005"/>
            <a:ext cx="3072809" cy="684180"/>
          </a:xfrm>
          <a:prstGeom prst="rect">
            <a:avLst/>
          </a:prstGeom>
        </p:spPr>
      </p:pic>
    </p:spTree>
    <p:extLst>
      <p:ext uri="{BB962C8B-B14F-4D97-AF65-F5344CB8AC3E}">
        <p14:creationId xmlns:p14="http://schemas.microsoft.com/office/powerpoint/2010/main" val="144726179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BPetGrZ1pvM"/>
          <p:cNvPicPr>
            <a:picLocks noRot="1" noChangeAspect="1"/>
          </p:cNvPicPr>
          <p:nvPr>
            <a:videoFile r:link="rId1"/>
          </p:nvPr>
        </p:nvPicPr>
        <p:blipFill>
          <a:blip r:embed="rId3"/>
          <a:stretch>
            <a:fillRect/>
          </a:stretch>
        </p:blipFill>
        <p:spPr>
          <a:xfrm>
            <a:off x="1280160" y="759655"/>
            <a:ext cx="10153747" cy="5711483"/>
          </a:xfrm>
          <a:prstGeom prst="rect">
            <a:avLst/>
          </a:prstGeom>
        </p:spPr>
      </p:pic>
    </p:spTree>
    <p:extLst>
      <p:ext uri="{BB962C8B-B14F-4D97-AF65-F5344CB8AC3E}">
        <p14:creationId xmlns:p14="http://schemas.microsoft.com/office/powerpoint/2010/main" val="327189593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el 1">
            <a:extLst>
              <a:ext uri="{FF2B5EF4-FFF2-40B4-BE49-F238E27FC236}">
                <a16:creationId xmlns:a16="http://schemas.microsoft.com/office/drawing/2014/main" id="{7D0F1B82-2F7A-47AF-92E6-A5B72A0AB1F0}"/>
              </a:ext>
            </a:extLst>
          </p:cNvPr>
          <p:cNvSpPr>
            <a:spLocks noGrp="1" noChangeArrowheads="1"/>
          </p:cNvSpPr>
          <p:nvPr>
            <p:ph type="title"/>
          </p:nvPr>
        </p:nvSpPr>
        <p:spPr>
          <a:xfrm>
            <a:off x="838200" y="770477"/>
            <a:ext cx="10515600" cy="1325563"/>
          </a:xfrm>
        </p:spPr>
        <p:txBody>
          <a:bodyPr/>
          <a:lstStyle/>
          <a:p>
            <a:r>
              <a:rPr lang="nl-NL" dirty="0"/>
              <a:t>Opruimen</a:t>
            </a:r>
            <a:endParaRPr lang="nl-NL" altLang="nl-NL" b="1" dirty="0"/>
          </a:p>
        </p:txBody>
      </p:sp>
      <p:sp>
        <p:nvSpPr>
          <p:cNvPr id="4099" name="Tijdelijke aanduiding voor inhoud 2">
            <a:extLst>
              <a:ext uri="{FF2B5EF4-FFF2-40B4-BE49-F238E27FC236}">
                <a16:creationId xmlns:a16="http://schemas.microsoft.com/office/drawing/2014/main" id="{23870F09-F47D-4475-90B9-B67BF89DD75E}"/>
              </a:ext>
            </a:extLst>
          </p:cNvPr>
          <p:cNvSpPr>
            <a:spLocks noGrp="1" noChangeArrowheads="1"/>
          </p:cNvSpPr>
          <p:nvPr>
            <p:ph idx="1"/>
          </p:nvPr>
        </p:nvSpPr>
        <p:spPr>
          <a:xfrm>
            <a:off x="853911" y="2176462"/>
            <a:ext cx="10144027" cy="4351337"/>
          </a:xfrm>
        </p:spPr>
        <p:txBody>
          <a:bodyPr/>
          <a:lstStyle/>
          <a:p>
            <a:r>
              <a:rPr lang="nl-NL" dirty="0"/>
              <a:t>Glas in de container</a:t>
            </a:r>
          </a:p>
          <a:p>
            <a:r>
              <a:rPr lang="nl-NL" dirty="0"/>
              <a:t>Rest van de spullen op 1 tafel verzamelen</a:t>
            </a:r>
          </a:p>
          <a:p>
            <a:endParaRPr lang="nl-NL" dirty="0"/>
          </a:p>
        </p:txBody>
      </p:sp>
      <p:pic>
        <p:nvPicPr>
          <p:cNvPr id="4100" name="Afbeelding 6">
            <a:extLst>
              <a:ext uri="{FF2B5EF4-FFF2-40B4-BE49-F238E27FC236}">
                <a16:creationId xmlns:a16="http://schemas.microsoft.com/office/drawing/2014/main" id="{00939D18-73BB-46C8-946C-E84A3005DF07}"/>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751764" y="330201"/>
            <a:ext cx="2555875" cy="569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Afbeelding 6">
            <a:extLst>
              <a:ext uri="{FF2B5EF4-FFF2-40B4-BE49-F238E27FC236}">
                <a16:creationId xmlns:a16="http://schemas.microsoft.com/office/drawing/2014/main" id="{A1E89C44-BCCA-4AEE-AC79-683F5D3FE0B1}"/>
              </a:ext>
            </a:extLst>
          </p:cNvPr>
          <p:cNvPicPr>
            <a:picLocks noChangeAspect="1"/>
          </p:cNvPicPr>
          <p:nvPr/>
        </p:nvPicPr>
        <p:blipFill>
          <a:blip r:embed="rId3"/>
          <a:stretch>
            <a:fillRect/>
          </a:stretch>
        </p:blipFill>
        <p:spPr>
          <a:xfrm>
            <a:off x="4473855" y="3668772"/>
            <a:ext cx="4971215" cy="1744516"/>
          </a:xfrm>
          <a:prstGeom prst="rect">
            <a:avLst/>
          </a:prstGeom>
        </p:spPr>
      </p:pic>
    </p:spTree>
    <p:extLst>
      <p:ext uri="{BB962C8B-B14F-4D97-AF65-F5344CB8AC3E}">
        <p14:creationId xmlns:p14="http://schemas.microsoft.com/office/powerpoint/2010/main" val="12693565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4099">
                                            <p:txEl>
                                              <p:pRg st="0" end="0"/>
                                            </p:txEl>
                                          </p:spTgt>
                                        </p:tgtEl>
                                        <p:attrNameLst>
                                          <p:attrName>style.visibility</p:attrName>
                                        </p:attrNameLst>
                                      </p:cBhvr>
                                      <p:to>
                                        <p:strVal val="visible"/>
                                      </p:to>
                                    </p:set>
                                    <p:animEffect transition="in" filter="fade">
                                      <p:cBhvr>
                                        <p:cTn id="7" dur="1000"/>
                                        <p:tgtEl>
                                          <p:spTgt spid="4099">
                                            <p:txEl>
                                              <p:pRg st="0" end="0"/>
                                            </p:txEl>
                                          </p:spTgt>
                                        </p:tgtEl>
                                      </p:cBhvr>
                                    </p:animEffect>
                                    <p:anim calcmode="lin" valueType="num">
                                      <p:cBhvr>
                                        <p:cTn id="8" dur="1000" fill="hold"/>
                                        <p:tgtEl>
                                          <p:spTgt spid="4099">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4099">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4099">
                                            <p:txEl>
                                              <p:pRg st="1" end="1"/>
                                            </p:txEl>
                                          </p:spTgt>
                                        </p:tgtEl>
                                        <p:attrNameLst>
                                          <p:attrName>style.visibility</p:attrName>
                                        </p:attrNameLst>
                                      </p:cBhvr>
                                      <p:to>
                                        <p:strVal val="visible"/>
                                      </p:to>
                                    </p:set>
                                    <p:animEffect transition="in" filter="fade">
                                      <p:cBhvr>
                                        <p:cTn id="14" dur="1000"/>
                                        <p:tgtEl>
                                          <p:spTgt spid="4099">
                                            <p:txEl>
                                              <p:pRg st="1" end="1"/>
                                            </p:txEl>
                                          </p:spTgt>
                                        </p:tgtEl>
                                      </p:cBhvr>
                                    </p:animEffect>
                                    <p:anim calcmode="lin" valueType="num">
                                      <p:cBhvr>
                                        <p:cTn id="15" dur="1000" fill="hold"/>
                                        <p:tgtEl>
                                          <p:spTgt spid="4099">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4099">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Evaluatie</a:t>
            </a:r>
          </a:p>
        </p:txBody>
      </p:sp>
      <p:pic>
        <p:nvPicPr>
          <p:cNvPr id="5" name="Tijdelijke aanduiding voor inhoud 4">
            <a:extLst>
              <a:ext uri="{FF2B5EF4-FFF2-40B4-BE49-F238E27FC236}">
                <a16:creationId xmlns:a16="http://schemas.microsoft.com/office/drawing/2014/main" id="{74998632-F98F-48C5-B83B-85256EC57D29}"/>
              </a:ext>
            </a:extLst>
          </p:cNvPr>
          <p:cNvPicPr>
            <a:picLocks noGrp="1" noChangeAspect="1"/>
          </p:cNvPicPr>
          <p:nvPr>
            <p:ph idx="1"/>
          </p:nvPr>
        </p:nvPicPr>
        <p:blipFill>
          <a:blip r:embed="rId2"/>
          <a:stretch>
            <a:fillRect/>
          </a:stretch>
        </p:blipFill>
        <p:spPr>
          <a:xfrm>
            <a:off x="2636343" y="1859385"/>
            <a:ext cx="5515506" cy="4062949"/>
          </a:xfrm>
          <a:prstGeom prst="rect">
            <a:avLst/>
          </a:prstGeom>
        </p:spPr>
      </p:pic>
    </p:spTree>
    <p:extLst>
      <p:ext uri="{BB962C8B-B14F-4D97-AF65-F5344CB8AC3E}">
        <p14:creationId xmlns:p14="http://schemas.microsoft.com/office/powerpoint/2010/main" val="38653177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100" name="Afbeelding 6">
            <a:extLst>
              <a:ext uri="{FF2B5EF4-FFF2-40B4-BE49-F238E27FC236}">
                <a16:creationId xmlns:a16="http://schemas.microsoft.com/office/drawing/2014/main" id="{00939D18-73BB-46C8-946C-E84A3005DF07}"/>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751764" y="330201"/>
            <a:ext cx="2555875" cy="569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Afbeelding 5">
            <a:extLst>
              <a:ext uri="{FF2B5EF4-FFF2-40B4-BE49-F238E27FC236}">
                <a16:creationId xmlns:a16="http://schemas.microsoft.com/office/drawing/2014/main" id="{33028F8B-C91C-4AA9-8543-ED41A3189DFE}"/>
              </a:ext>
            </a:extLst>
          </p:cNvPr>
          <p:cNvPicPr>
            <a:picLocks noChangeAspect="1"/>
          </p:cNvPicPr>
          <p:nvPr/>
        </p:nvPicPr>
        <p:blipFill>
          <a:blip r:embed="rId3"/>
          <a:stretch>
            <a:fillRect/>
          </a:stretch>
        </p:blipFill>
        <p:spPr>
          <a:xfrm>
            <a:off x="5085469" y="1690688"/>
            <a:ext cx="3694814" cy="4298774"/>
          </a:xfrm>
          <a:prstGeom prst="rect">
            <a:avLst/>
          </a:prstGeom>
        </p:spPr>
      </p:pic>
      <p:sp>
        <p:nvSpPr>
          <p:cNvPr id="2" name="Rechthoek 1">
            <a:extLst>
              <a:ext uri="{FF2B5EF4-FFF2-40B4-BE49-F238E27FC236}">
                <a16:creationId xmlns:a16="http://schemas.microsoft.com/office/drawing/2014/main" id="{50DE9F70-B395-464D-9D00-ED6DB32F63B8}"/>
              </a:ext>
            </a:extLst>
          </p:cNvPr>
          <p:cNvSpPr/>
          <p:nvPr/>
        </p:nvSpPr>
        <p:spPr>
          <a:xfrm>
            <a:off x="1608804" y="3429000"/>
            <a:ext cx="3056606" cy="523220"/>
          </a:xfrm>
          <a:prstGeom prst="rect">
            <a:avLst/>
          </a:prstGeom>
        </p:spPr>
        <p:txBody>
          <a:bodyPr wrap="none">
            <a:spAutoFit/>
          </a:bodyPr>
          <a:lstStyle/>
          <a:p>
            <a:r>
              <a:rPr lang="nl-NL" sz="2800" dirty="0"/>
              <a:t>Wat weten jullie al?</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el 1">
            <a:extLst>
              <a:ext uri="{FF2B5EF4-FFF2-40B4-BE49-F238E27FC236}">
                <a16:creationId xmlns:a16="http://schemas.microsoft.com/office/drawing/2014/main" id="{7D0F1B82-2F7A-47AF-92E6-A5B72A0AB1F0}"/>
              </a:ext>
            </a:extLst>
          </p:cNvPr>
          <p:cNvSpPr>
            <a:spLocks noGrp="1" noChangeArrowheads="1"/>
          </p:cNvSpPr>
          <p:nvPr>
            <p:ph type="title"/>
          </p:nvPr>
        </p:nvSpPr>
        <p:spPr>
          <a:xfrm>
            <a:off x="677944" y="714374"/>
            <a:ext cx="10515600" cy="1325563"/>
          </a:xfrm>
        </p:spPr>
        <p:txBody>
          <a:bodyPr/>
          <a:lstStyle/>
          <a:p>
            <a:r>
              <a:rPr lang="nl-NL" dirty="0"/>
              <a:t>Glasschade door hagelbui Venlo mei 2018</a:t>
            </a:r>
            <a:endParaRPr lang="nl-NL" altLang="nl-NL" b="1" dirty="0"/>
          </a:p>
        </p:txBody>
      </p:sp>
      <p:sp>
        <p:nvSpPr>
          <p:cNvPr id="4099" name="Tijdelijke aanduiding voor inhoud 2">
            <a:extLst>
              <a:ext uri="{FF2B5EF4-FFF2-40B4-BE49-F238E27FC236}">
                <a16:creationId xmlns:a16="http://schemas.microsoft.com/office/drawing/2014/main" id="{23870F09-F47D-4475-90B9-B67BF89DD75E}"/>
              </a:ext>
            </a:extLst>
          </p:cNvPr>
          <p:cNvSpPr>
            <a:spLocks noGrp="1" noChangeArrowheads="1"/>
          </p:cNvSpPr>
          <p:nvPr>
            <p:ph idx="1"/>
          </p:nvPr>
        </p:nvSpPr>
        <p:spPr>
          <a:xfrm>
            <a:off x="2208214" y="1792289"/>
            <a:ext cx="7831137" cy="4351337"/>
          </a:xfrm>
        </p:spPr>
        <p:txBody>
          <a:bodyPr/>
          <a:lstStyle/>
          <a:p>
            <a:pPr marL="0" indent="0">
              <a:buNone/>
            </a:pPr>
            <a:r>
              <a:rPr lang="nl-NL" altLang="nl-NL" dirty="0"/>
              <a:t>.</a:t>
            </a:r>
          </a:p>
        </p:txBody>
      </p:sp>
      <p:pic>
        <p:nvPicPr>
          <p:cNvPr id="4100" name="Afbeelding 6">
            <a:extLst>
              <a:ext uri="{FF2B5EF4-FFF2-40B4-BE49-F238E27FC236}">
                <a16:creationId xmlns:a16="http://schemas.microsoft.com/office/drawing/2014/main" id="{00939D18-73BB-46C8-946C-E84A3005DF07}"/>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751764" y="330201"/>
            <a:ext cx="2555875" cy="569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 name="Onlinemedia 1">
            <a:hlinkClick r:id="" action="ppaction://media"/>
            <a:extLst>
              <a:ext uri="{FF2B5EF4-FFF2-40B4-BE49-F238E27FC236}">
                <a16:creationId xmlns:a16="http://schemas.microsoft.com/office/drawing/2014/main" id="{44C10045-9D04-4272-BBAD-665AB0B5FD9A}"/>
              </a:ext>
            </a:extLst>
          </p:cNvPr>
          <p:cNvPicPr>
            <a:picLocks noRot="1" noChangeAspect="1"/>
          </p:cNvPicPr>
          <p:nvPr>
            <a:videoFile r:link="rId1"/>
          </p:nvPr>
        </p:nvPicPr>
        <p:blipFill>
          <a:blip r:embed="rId4"/>
          <a:stretch>
            <a:fillRect/>
          </a:stretch>
        </p:blipFill>
        <p:spPr>
          <a:xfrm>
            <a:off x="1121790" y="1889485"/>
            <a:ext cx="8493550" cy="4777622"/>
          </a:xfrm>
          <a:prstGeom prst="rect">
            <a:avLst/>
          </a:prstGeom>
        </p:spPr>
      </p:pic>
    </p:spTree>
    <p:extLst>
      <p:ext uri="{BB962C8B-B14F-4D97-AF65-F5344CB8AC3E}">
        <p14:creationId xmlns:p14="http://schemas.microsoft.com/office/powerpoint/2010/main" val="34767821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el 1">
            <a:extLst>
              <a:ext uri="{FF2B5EF4-FFF2-40B4-BE49-F238E27FC236}">
                <a16:creationId xmlns:a16="http://schemas.microsoft.com/office/drawing/2014/main" id="{7D0F1B82-2F7A-47AF-92E6-A5B72A0AB1F0}"/>
              </a:ext>
            </a:extLst>
          </p:cNvPr>
          <p:cNvSpPr>
            <a:spLocks noGrp="1" noChangeArrowheads="1"/>
          </p:cNvSpPr>
          <p:nvPr>
            <p:ph type="title"/>
          </p:nvPr>
        </p:nvSpPr>
        <p:spPr/>
        <p:txBody>
          <a:bodyPr/>
          <a:lstStyle/>
          <a:p>
            <a:pPr eaLnBrk="1" hangingPunct="1"/>
            <a:r>
              <a:rPr lang="nl-NL" altLang="nl-NL" dirty="0"/>
              <a:t>Grote ruiten vervangen</a:t>
            </a:r>
          </a:p>
        </p:txBody>
      </p:sp>
      <p:sp>
        <p:nvSpPr>
          <p:cNvPr id="4099" name="Tijdelijke aanduiding voor inhoud 2">
            <a:extLst>
              <a:ext uri="{FF2B5EF4-FFF2-40B4-BE49-F238E27FC236}">
                <a16:creationId xmlns:a16="http://schemas.microsoft.com/office/drawing/2014/main" id="{23870F09-F47D-4475-90B9-B67BF89DD75E}"/>
              </a:ext>
            </a:extLst>
          </p:cNvPr>
          <p:cNvSpPr>
            <a:spLocks noGrp="1" noChangeArrowheads="1"/>
          </p:cNvSpPr>
          <p:nvPr>
            <p:ph idx="1"/>
          </p:nvPr>
        </p:nvSpPr>
        <p:spPr>
          <a:xfrm>
            <a:off x="2208214" y="1792289"/>
            <a:ext cx="7831137" cy="4351337"/>
          </a:xfrm>
        </p:spPr>
        <p:txBody>
          <a:bodyPr/>
          <a:lstStyle/>
          <a:p>
            <a:pPr marL="0" indent="0">
              <a:buNone/>
            </a:pPr>
            <a:r>
              <a:rPr lang="nl-NL" altLang="nl-NL" dirty="0"/>
              <a:t>.</a:t>
            </a:r>
          </a:p>
        </p:txBody>
      </p:sp>
      <p:pic>
        <p:nvPicPr>
          <p:cNvPr id="4100" name="Afbeelding 6">
            <a:extLst>
              <a:ext uri="{FF2B5EF4-FFF2-40B4-BE49-F238E27FC236}">
                <a16:creationId xmlns:a16="http://schemas.microsoft.com/office/drawing/2014/main" id="{00939D18-73BB-46C8-946C-E84A3005DF07}"/>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751764" y="330201"/>
            <a:ext cx="2555875" cy="569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 name="Onlinemedia 1">
            <a:hlinkClick r:id="" action="ppaction://media"/>
            <a:extLst>
              <a:ext uri="{FF2B5EF4-FFF2-40B4-BE49-F238E27FC236}">
                <a16:creationId xmlns:a16="http://schemas.microsoft.com/office/drawing/2014/main" id="{4D2421C1-E2B1-425F-A52F-857C9C27EA9B}"/>
              </a:ext>
            </a:extLst>
          </p:cNvPr>
          <p:cNvPicPr>
            <a:picLocks noRot="1" noChangeAspect="1"/>
          </p:cNvPicPr>
          <p:nvPr>
            <a:videoFile r:link="rId1"/>
          </p:nvPr>
        </p:nvPicPr>
        <p:blipFill>
          <a:blip r:embed="rId4"/>
          <a:stretch>
            <a:fillRect/>
          </a:stretch>
        </p:blipFill>
        <p:spPr>
          <a:xfrm>
            <a:off x="1089374" y="1725612"/>
            <a:ext cx="8034871" cy="4519615"/>
          </a:xfrm>
          <a:prstGeom prst="rect">
            <a:avLst/>
          </a:prstGeom>
        </p:spPr>
      </p:pic>
    </p:spTree>
    <p:extLst>
      <p:ext uri="{BB962C8B-B14F-4D97-AF65-F5344CB8AC3E}">
        <p14:creationId xmlns:p14="http://schemas.microsoft.com/office/powerpoint/2010/main" val="5848376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el 1">
            <a:extLst>
              <a:ext uri="{FF2B5EF4-FFF2-40B4-BE49-F238E27FC236}">
                <a16:creationId xmlns:a16="http://schemas.microsoft.com/office/drawing/2014/main" id="{7D0F1B82-2F7A-47AF-92E6-A5B72A0AB1F0}"/>
              </a:ext>
            </a:extLst>
          </p:cNvPr>
          <p:cNvSpPr>
            <a:spLocks noGrp="1" noChangeArrowheads="1"/>
          </p:cNvSpPr>
          <p:nvPr>
            <p:ph type="title"/>
          </p:nvPr>
        </p:nvSpPr>
        <p:spPr>
          <a:xfrm>
            <a:off x="838200" y="770477"/>
            <a:ext cx="10515600" cy="1325563"/>
          </a:xfrm>
        </p:spPr>
        <p:txBody>
          <a:bodyPr/>
          <a:lstStyle/>
          <a:p>
            <a:pPr eaLnBrk="1" hangingPunct="1"/>
            <a:r>
              <a:rPr lang="nl-NL" altLang="nl-NL" dirty="0"/>
              <a:t>Tuinbouw</a:t>
            </a:r>
            <a:r>
              <a:rPr lang="nl-NL" altLang="nl-NL" b="1" dirty="0"/>
              <a:t> </a:t>
            </a:r>
            <a:r>
              <a:rPr lang="nl-NL" altLang="nl-NL" dirty="0"/>
              <a:t>maakt gebruik van </a:t>
            </a:r>
            <a:r>
              <a:rPr lang="nl-NL" altLang="nl-NL" dirty="0" err="1"/>
              <a:t>flaotglas</a:t>
            </a:r>
            <a:endParaRPr lang="nl-NL" altLang="nl-NL" dirty="0"/>
          </a:p>
        </p:txBody>
      </p:sp>
      <p:sp>
        <p:nvSpPr>
          <p:cNvPr id="4099" name="Tijdelijke aanduiding voor inhoud 2">
            <a:extLst>
              <a:ext uri="{FF2B5EF4-FFF2-40B4-BE49-F238E27FC236}">
                <a16:creationId xmlns:a16="http://schemas.microsoft.com/office/drawing/2014/main" id="{23870F09-F47D-4475-90B9-B67BF89DD75E}"/>
              </a:ext>
            </a:extLst>
          </p:cNvPr>
          <p:cNvSpPr>
            <a:spLocks noGrp="1" noChangeArrowheads="1"/>
          </p:cNvSpPr>
          <p:nvPr>
            <p:ph idx="1"/>
          </p:nvPr>
        </p:nvSpPr>
        <p:spPr>
          <a:xfrm>
            <a:off x="853911" y="2176462"/>
            <a:ext cx="10144027" cy="4351337"/>
          </a:xfrm>
        </p:spPr>
        <p:txBody>
          <a:bodyPr/>
          <a:lstStyle/>
          <a:p>
            <a:endParaRPr lang="nl-NL" b="1" dirty="0"/>
          </a:p>
          <a:p>
            <a:pPr marL="0" indent="0">
              <a:buNone/>
            </a:pPr>
            <a:r>
              <a:rPr lang="nl-NL" sz="2000" dirty="0" err="1"/>
              <a:t>Floatglas</a:t>
            </a:r>
            <a:r>
              <a:rPr lang="nl-NL" sz="2000" b="1" dirty="0"/>
              <a:t> </a:t>
            </a:r>
            <a:r>
              <a:rPr lang="nl-NL" sz="2000" dirty="0"/>
              <a:t>wordt gemaakt uit een mengsel van:</a:t>
            </a:r>
          </a:p>
          <a:p>
            <a:pPr marL="0" indent="0">
              <a:buNone/>
            </a:pPr>
            <a:endParaRPr lang="nl-NL" sz="2000" dirty="0"/>
          </a:p>
          <a:p>
            <a:r>
              <a:rPr lang="nl-NL" sz="2000" dirty="0"/>
              <a:t>zand</a:t>
            </a:r>
          </a:p>
          <a:p>
            <a:r>
              <a:rPr lang="nl-NL" sz="2000" dirty="0"/>
              <a:t>kalk</a:t>
            </a:r>
          </a:p>
          <a:p>
            <a:r>
              <a:rPr lang="nl-NL" sz="2000" dirty="0"/>
              <a:t>soda</a:t>
            </a:r>
          </a:p>
          <a:p>
            <a:r>
              <a:rPr lang="nl-NL" sz="2000" dirty="0"/>
              <a:t>Dolomiet (calcium-magnesium-carbonaat)</a:t>
            </a:r>
          </a:p>
          <a:p>
            <a:r>
              <a:rPr lang="nl-NL" sz="2000" dirty="0"/>
              <a:t>glasgruis</a:t>
            </a:r>
          </a:p>
          <a:p>
            <a:pPr marL="0" indent="0">
              <a:buNone/>
            </a:pPr>
            <a:endParaRPr lang="nl-NL" altLang="nl-NL" dirty="0"/>
          </a:p>
        </p:txBody>
      </p:sp>
      <p:pic>
        <p:nvPicPr>
          <p:cNvPr id="4100" name="Afbeelding 6">
            <a:extLst>
              <a:ext uri="{FF2B5EF4-FFF2-40B4-BE49-F238E27FC236}">
                <a16:creationId xmlns:a16="http://schemas.microsoft.com/office/drawing/2014/main" id="{00939D18-73BB-46C8-946C-E84A3005DF07}"/>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751764" y="330201"/>
            <a:ext cx="2555875" cy="569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6744987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099">
                                            <p:txEl>
                                              <p:pRg st="1" end="1"/>
                                            </p:txEl>
                                          </p:spTgt>
                                        </p:tgtEl>
                                        <p:attrNameLst>
                                          <p:attrName>style.visibility</p:attrName>
                                        </p:attrNameLst>
                                      </p:cBhvr>
                                      <p:to>
                                        <p:strVal val="visible"/>
                                      </p:to>
                                    </p:set>
                                    <p:anim calcmode="lin" valueType="num">
                                      <p:cBhvr additive="base">
                                        <p:cTn id="7" dur="500" fill="hold"/>
                                        <p:tgtEl>
                                          <p:spTgt spid="4099">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099">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099">
                                            <p:txEl>
                                              <p:pRg st="3" end="3"/>
                                            </p:txEl>
                                          </p:spTgt>
                                        </p:tgtEl>
                                        <p:attrNameLst>
                                          <p:attrName>style.visibility</p:attrName>
                                        </p:attrNameLst>
                                      </p:cBhvr>
                                      <p:to>
                                        <p:strVal val="visible"/>
                                      </p:to>
                                    </p:set>
                                    <p:anim calcmode="lin" valueType="num">
                                      <p:cBhvr additive="base">
                                        <p:cTn id="13" dur="500" fill="hold"/>
                                        <p:tgtEl>
                                          <p:spTgt spid="4099">
                                            <p:txEl>
                                              <p:pRg st="3" end="3"/>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099">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4099">
                                            <p:txEl>
                                              <p:pRg st="4" end="4"/>
                                            </p:txEl>
                                          </p:spTgt>
                                        </p:tgtEl>
                                        <p:attrNameLst>
                                          <p:attrName>style.visibility</p:attrName>
                                        </p:attrNameLst>
                                      </p:cBhvr>
                                      <p:to>
                                        <p:strVal val="visible"/>
                                      </p:to>
                                    </p:set>
                                    <p:anim calcmode="lin" valueType="num">
                                      <p:cBhvr additive="base">
                                        <p:cTn id="19" dur="500" fill="hold"/>
                                        <p:tgtEl>
                                          <p:spTgt spid="4099">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099">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4099">
                                            <p:txEl>
                                              <p:pRg st="5" end="5"/>
                                            </p:txEl>
                                          </p:spTgt>
                                        </p:tgtEl>
                                        <p:attrNameLst>
                                          <p:attrName>style.visibility</p:attrName>
                                        </p:attrNameLst>
                                      </p:cBhvr>
                                      <p:to>
                                        <p:strVal val="visible"/>
                                      </p:to>
                                    </p:set>
                                    <p:anim calcmode="lin" valueType="num">
                                      <p:cBhvr additive="base">
                                        <p:cTn id="25" dur="500" fill="hold"/>
                                        <p:tgtEl>
                                          <p:spTgt spid="4099">
                                            <p:txEl>
                                              <p:pRg st="5" end="5"/>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099">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4099">
                                            <p:txEl>
                                              <p:pRg st="6" end="6"/>
                                            </p:txEl>
                                          </p:spTgt>
                                        </p:tgtEl>
                                        <p:attrNameLst>
                                          <p:attrName>style.visibility</p:attrName>
                                        </p:attrNameLst>
                                      </p:cBhvr>
                                      <p:to>
                                        <p:strVal val="visible"/>
                                      </p:to>
                                    </p:set>
                                    <p:anim calcmode="lin" valueType="num">
                                      <p:cBhvr additive="base">
                                        <p:cTn id="31" dur="500" fill="hold"/>
                                        <p:tgtEl>
                                          <p:spTgt spid="4099">
                                            <p:txEl>
                                              <p:pRg st="6" end="6"/>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099">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4099">
                                            <p:txEl>
                                              <p:pRg st="7" end="7"/>
                                            </p:txEl>
                                          </p:spTgt>
                                        </p:tgtEl>
                                        <p:attrNameLst>
                                          <p:attrName>style.visibility</p:attrName>
                                        </p:attrNameLst>
                                      </p:cBhvr>
                                      <p:to>
                                        <p:strVal val="visible"/>
                                      </p:to>
                                    </p:set>
                                    <p:anim calcmode="lin" valueType="num">
                                      <p:cBhvr additive="base">
                                        <p:cTn id="37" dur="500" fill="hold"/>
                                        <p:tgtEl>
                                          <p:spTgt spid="4099">
                                            <p:txEl>
                                              <p:pRg st="7" end="7"/>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4099">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el 1">
            <a:extLst>
              <a:ext uri="{FF2B5EF4-FFF2-40B4-BE49-F238E27FC236}">
                <a16:creationId xmlns:a16="http://schemas.microsoft.com/office/drawing/2014/main" id="{7D0F1B82-2F7A-47AF-92E6-A5B72A0AB1F0}"/>
              </a:ext>
            </a:extLst>
          </p:cNvPr>
          <p:cNvSpPr>
            <a:spLocks noGrp="1" noChangeArrowheads="1"/>
          </p:cNvSpPr>
          <p:nvPr>
            <p:ph type="title"/>
          </p:nvPr>
        </p:nvSpPr>
        <p:spPr>
          <a:xfrm>
            <a:off x="838200" y="770477"/>
            <a:ext cx="10515600" cy="1325563"/>
          </a:xfrm>
        </p:spPr>
        <p:txBody>
          <a:bodyPr/>
          <a:lstStyle/>
          <a:p>
            <a:pPr eaLnBrk="1" hangingPunct="1"/>
            <a:r>
              <a:rPr lang="nl-NL" altLang="nl-NL" b="1" dirty="0"/>
              <a:t>Hoe wordt </a:t>
            </a:r>
            <a:r>
              <a:rPr lang="nl-NL" altLang="nl-NL" b="1" dirty="0" err="1"/>
              <a:t>floatglas</a:t>
            </a:r>
            <a:r>
              <a:rPr lang="nl-NL" altLang="nl-NL" b="1" dirty="0"/>
              <a:t> gemaakt</a:t>
            </a:r>
          </a:p>
        </p:txBody>
      </p:sp>
      <p:sp>
        <p:nvSpPr>
          <p:cNvPr id="4099" name="Tijdelijke aanduiding voor inhoud 2">
            <a:extLst>
              <a:ext uri="{FF2B5EF4-FFF2-40B4-BE49-F238E27FC236}">
                <a16:creationId xmlns:a16="http://schemas.microsoft.com/office/drawing/2014/main" id="{23870F09-F47D-4475-90B9-B67BF89DD75E}"/>
              </a:ext>
            </a:extLst>
          </p:cNvPr>
          <p:cNvSpPr>
            <a:spLocks noGrp="1" noChangeArrowheads="1"/>
          </p:cNvSpPr>
          <p:nvPr>
            <p:ph idx="1"/>
          </p:nvPr>
        </p:nvSpPr>
        <p:spPr>
          <a:xfrm>
            <a:off x="853911" y="2176462"/>
            <a:ext cx="10144027" cy="4351337"/>
          </a:xfrm>
        </p:spPr>
        <p:txBody>
          <a:bodyPr/>
          <a:lstStyle/>
          <a:p>
            <a:endParaRPr lang="nl-NL" b="1" dirty="0"/>
          </a:p>
          <a:p>
            <a:pPr marL="0" indent="0">
              <a:buNone/>
            </a:pPr>
            <a:endParaRPr lang="nl-NL" altLang="nl-NL" dirty="0"/>
          </a:p>
        </p:txBody>
      </p:sp>
      <p:pic>
        <p:nvPicPr>
          <p:cNvPr id="4100" name="Afbeelding 6">
            <a:extLst>
              <a:ext uri="{FF2B5EF4-FFF2-40B4-BE49-F238E27FC236}">
                <a16:creationId xmlns:a16="http://schemas.microsoft.com/office/drawing/2014/main" id="{00939D18-73BB-46C8-946C-E84A3005DF07}"/>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751764" y="330201"/>
            <a:ext cx="2555875" cy="569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Rechthoek 1">
            <a:extLst>
              <a:ext uri="{FF2B5EF4-FFF2-40B4-BE49-F238E27FC236}">
                <a16:creationId xmlns:a16="http://schemas.microsoft.com/office/drawing/2014/main" id="{16FE7B3D-2C86-4561-8893-DE3DAA865C73}"/>
              </a:ext>
            </a:extLst>
          </p:cNvPr>
          <p:cNvSpPr/>
          <p:nvPr/>
        </p:nvSpPr>
        <p:spPr>
          <a:xfrm>
            <a:off x="853911" y="2176462"/>
            <a:ext cx="9453728" cy="4401205"/>
          </a:xfrm>
          <a:prstGeom prst="rect">
            <a:avLst/>
          </a:prstGeom>
        </p:spPr>
        <p:txBody>
          <a:bodyPr wrap="square">
            <a:spAutoFit/>
          </a:bodyPr>
          <a:lstStyle/>
          <a:p>
            <a:r>
              <a:rPr lang="nl-NL" sz="2000" dirty="0">
                <a:solidFill>
                  <a:srgbClr val="50494B"/>
                </a:solidFill>
              </a:rPr>
              <a:t>Al deze grondstoffen worden in de exact afgewogen samenstelling vanuit enorme silo's de oventrechter in gebracht en bij een temperatuur van 1600 graden gesmolten. Door de enorm hoge temperatuur ontsnappen gassen en verdwijnen alle verontreinigingen uit het vloeibare glas.</a:t>
            </a:r>
          </a:p>
          <a:p>
            <a:endParaRPr lang="nl-NL" sz="2000" dirty="0">
              <a:solidFill>
                <a:srgbClr val="50494B"/>
              </a:solidFill>
            </a:endParaRPr>
          </a:p>
          <a:p>
            <a:r>
              <a:rPr lang="nl-NL" sz="2000" dirty="0">
                <a:solidFill>
                  <a:srgbClr val="50494B"/>
                </a:solidFill>
              </a:rPr>
              <a:t>De verontreinigingen mengen zich met het kalk en komen boven drijven. Dit mengsel wordt ook wel slak genoemd, dit slak wordt automatisch afgevoerd.</a:t>
            </a:r>
          </a:p>
          <a:p>
            <a:endParaRPr lang="nl-NL" sz="2000" dirty="0">
              <a:solidFill>
                <a:srgbClr val="50494B"/>
              </a:solidFill>
            </a:endParaRPr>
          </a:p>
          <a:p>
            <a:r>
              <a:rPr lang="nl-NL" sz="2000" dirty="0">
                <a:solidFill>
                  <a:srgbClr val="50494B"/>
                </a:solidFill>
              </a:rPr>
              <a:t>Vervolgens wordt het gesmolten glas in een ondiep bad van vloeibaar tin gegoten. Doordat het vloeibare tin zich niet vermengt met het vloeibare glas, blijft het glas drijven. Het glas vloeit gelijkmatig uit over het "bed" van tin. </a:t>
            </a:r>
          </a:p>
          <a:p>
            <a:endParaRPr lang="nl-NL" sz="2000" dirty="0">
              <a:solidFill>
                <a:srgbClr val="50494B"/>
              </a:solidFill>
            </a:endParaRPr>
          </a:p>
          <a:p>
            <a:r>
              <a:rPr lang="nl-NL" sz="2000" dirty="0">
                <a:solidFill>
                  <a:srgbClr val="50494B"/>
                </a:solidFill>
              </a:rPr>
              <a:t>Hier komt ook de term </a:t>
            </a:r>
            <a:r>
              <a:rPr lang="nl-NL" sz="2000" b="1" dirty="0" err="1">
                <a:solidFill>
                  <a:srgbClr val="50494B"/>
                </a:solidFill>
              </a:rPr>
              <a:t>floatglas</a:t>
            </a:r>
            <a:r>
              <a:rPr lang="nl-NL" sz="2000" dirty="0">
                <a:solidFill>
                  <a:srgbClr val="50494B"/>
                </a:solidFill>
              </a:rPr>
              <a:t> vandaan. Hierna wordt het </a:t>
            </a:r>
            <a:r>
              <a:rPr lang="nl-NL" sz="2000" b="1" dirty="0" err="1">
                <a:solidFill>
                  <a:srgbClr val="50494B"/>
                </a:solidFill>
              </a:rPr>
              <a:t>floatglas</a:t>
            </a:r>
            <a:r>
              <a:rPr lang="nl-NL" sz="2000" b="1" dirty="0">
                <a:solidFill>
                  <a:srgbClr val="50494B"/>
                </a:solidFill>
              </a:rPr>
              <a:t> </a:t>
            </a:r>
            <a:r>
              <a:rPr lang="nl-NL" sz="2000" dirty="0">
                <a:solidFill>
                  <a:srgbClr val="50494B"/>
                </a:solidFill>
              </a:rPr>
              <a:t>langzaam afgekoeld tot 600 graden zo ontstaat een mooie vlakke glasplaat</a:t>
            </a:r>
            <a:r>
              <a:rPr lang="nl-NL" dirty="0">
                <a:solidFill>
                  <a:srgbClr val="50494B"/>
                </a:solidFill>
                <a:latin typeface="Arial" panose="020B0604020202020204" pitchFamily="34" charset="0"/>
              </a:rPr>
              <a:t>. </a:t>
            </a:r>
            <a:endParaRPr lang="nl-NL" b="0" i="0" dirty="0">
              <a:solidFill>
                <a:srgbClr val="50494B"/>
              </a:solidFill>
              <a:effectLst/>
              <a:latin typeface="Arial" panose="020B0604020202020204" pitchFamily="34" charset="0"/>
            </a:endParaRPr>
          </a:p>
        </p:txBody>
      </p:sp>
    </p:spTree>
    <p:extLst>
      <p:ext uri="{BB962C8B-B14F-4D97-AF65-F5344CB8AC3E}">
        <p14:creationId xmlns:p14="http://schemas.microsoft.com/office/powerpoint/2010/main" val="27056870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2">
                                            <p:txEl>
                                              <p:pRg st="2" end="2"/>
                                            </p:txEl>
                                          </p:spTgt>
                                        </p:tgtEl>
                                        <p:attrNameLst>
                                          <p:attrName>style.visibility</p:attrName>
                                        </p:attrNameLst>
                                      </p:cBhvr>
                                      <p:to>
                                        <p:strVal val="visible"/>
                                      </p:to>
                                    </p:set>
                                    <p:anim calcmode="lin" valueType="num">
                                      <p:cBhvr additive="base">
                                        <p:cTn id="13"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2">
                                            <p:txEl>
                                              <p:pRg st="4" end="4"/>
                                            </p:txEl>
                                          </p:spTgt>
                                        </p:tgtEl>
                                        <p:attrNameLst>
                                          <p:attrName>style.visibility</p:attrName>
                                        </p:attrNameLst>
                                      </p:cBhvr>
                                      <p:to>
                                        <p:strVal val="visible"/>
                                      </p:to>
                                    </p:set>
                                    <p:anim calcmode="lin" valueType="num">
                                      <p:cBhvr additive="base">
                                        <p:cTn id="19"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2">
                                            <p:txEl>
                                              <p:pRg st="6" end="6"/>
                                            </p:txEl>
                                          </p:spTgt>
                                        </p:tgtEl>
                                        <p:attrNameLst>
                                          <p:attrName>style.visibility</p:attrName>
                                        </p:attrNameLst>
                                      </p:cBhvr>
                                      <p:to>
                                        <p:strVal val="visible"/>
                                      </p:to>
                                    </p:set>
                                    <p:anim calcmode="lin" valueType="num">
                                      <p:cBhvr additive="base">
                                        <p:cTn id="25" dur="500" fill="hold"/>
                                        <p:tgtEl>
                                          <p:spTgt spid="2">
                                            <p:txEl>
                                              <p:pRg st="6" end="6"/>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2">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el 1">
            <a:extLst>
              <a:ext uri="{FF2B5EF4-FFF2-40B4-BE49-F238E27FC236}">
                <a16:creationId xmlns:a16="http://schemas.microsoft.com/office/drawing/2014/main" id="{7D0F1B82-2F7A-47AF-92E6-A5B72A0AB1F0}"/>
              </a:ext>
            </a:extLst>
          </p:cNvPr>
          <p:cNvSpPr>
            <a:spLocks noGrp="1" noChangeArrowheads="1"/>
          </p:cNvSpPr>
          <p:nvPr>
            <p:ph type="title"/>
          </p:nvPr>
        </p:nvSpPr>
        <p:spPr/>
        <p:txBody>
          <a:bodyPr/>
          <a:lstStyle/>
          <a:p>
            <a:pPr eaLnBrk="1" hangingPunct="1"/>
            <a:r>
              <a:rPr lang="nl-NL" altLang="nl-NL" b="1" dirty="0"/>
              <a:t>Veiligheidsglas</a:t>
            </a:r>
          </a:p>
        </p:txBody>
      </p:sp>
      <p:pic>
        <p:nvPicPr>
          <p:cNvPr id="4100" name="Afbeelding 6">
            <a:extLst>
              <a:ext uri="{FF2B5EF4-FFF2-40B4-BE49-F238E27FC236}">
                <a16:creationId xmlns:a16="http://schemas.microsoft.com/office/drawing/2014/main" id="{00939D18-73BB-46C8-946C-E84A3005DF07}"/>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751764" y="330201"/>
            <a:ext cx="2555875" cy="569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Rechthoek 1">
            <a:extLst>
              <a:ext uri="{FF2B5EF4-FFF2-40B4-BE49-F238E27FC236}">
                <a16:creationId xmlns:a16="http://schemas.microsoft.com/office/drawing/2014/main" id="{056E705A-1935-4845-8C43-A6995C689371}"/>
              </a:ext>
            </a:extLst>
          </p:cNvPr>
          <p:cNvSpPr/>
          <p:nvPr/>
        </p:nvSpPr>
        <p:spPr>
          <a:xfrm>
            <a:off x="734505" y="2619491"/>
            <a:ext cx="10317637" cy="4293483"/>
          </a:xfrm>
          <a:prstGeom prst="rect">
            <a:avLst/>
          </a:prstGeom>
        </p:spPr>
        <p:txBody>
          <a:bodyPr wrap="square">
            <a:spAutoFit/>
          </a:bodyPr>
          <a:lstStyle/>
          <a:p>
            <a:r>
              <a:rPr lang="nl-NL" sz="2100" dirty="0">
                <a:solidFill>
                  <a:srgbClr val="333333"/>
                </a:solidFill>
                <a:latin typeface="+mj-lt"/>
              </a:rPr>
              <a:t>Veiligheidsglas ontstaat doordat </a:t>
            </a:r>
            <a:r>
              <a:rPr lang="nl-NL" sz="2100" dirty="0" err="1">
                <a:solidFill>
                  <a:srgbClr val="333333"/>
                </a:solidFill>
                <a:latin typeface="+mj-lt"/>
              </a:rPr>
              <a:t>floatglas</a:t>
            </a:r>
            <a:r>
              <a:rPr lang="nl-NL" sz="2100" dirty="0">
                <a:solidFill>
                  <a:srgbClr val="333333"/>
                </a:solidFill>
                <a:latin typeface="+mj-lt"/>
              </a:rPr>
              <a:t> thermisch behandeld wordt.</a:t>
            </a:r>
          </a:p>
          <a:p>
            <a:br>
              <a:rPr lang="nl-NL" sz="2100" dirty="0">
                <a:solidFill>
                  <a:srgbClr val="333333"/>
                </a:solidFill>
                <a:latin typeface="+mj-lt"/>
              </a:rPr>
            </a:br>
            <a:r>
              <a:rPr lang="nl-NL" sz="2100" dirty="0">
                <a:solidFill>
                  <a:srgbClr val="333333"/>
                </a:solidFill>
                <a:latin typeface="+mj-lt"/>
              </a:rPr>
              <a:t>Bij breuk merkt je direct het verschil: veiligheidsglas brokkelt in 1000-den botte deeltjes uiteen.</a:t>
            </a:r>
          </a:p>
          <a:p>
            <a:endParaRPr lang="nl-NL" sz="2100" dirty="0">
              <a:solidFill>
                <a:srgbClr val="333333"/>
              </a:solidFill>
              <a:latin typeface="+mj-lt"/>
            </a:endParaRPr>
          </a:p>
          <a:p>
            <a:r>
              <a:rPr lang="nl-NL" sz="2100" dirty="0">
                <a:solidFill>
                  <a:srgbClr val="333333"/>
                </a:solidFill>
                <a:latin typeface="+mj-lt"/>
              </a:rPr>
              <a:t>Veiligheidsglas combineert de voordelen van glas, een goede lichtdoorlaatbaarheid (ongeveer 90%).</a:t>
            </a:r>
          </a:p>
          <a:p>
            <a:r>
              <a:rPr lang="nl-NL" sz="2100" dirty="0">
                <a:solidFill>
                  <a:srgbClr val="333333"/>
                </a:solidFill>
                <a:latin typeface="+mj-lt"/>
              </a:rPr>
              <a:t> </a:t>
            </a:r>
          </a:p>
          <a:p>
            <a:r>
              <a:rPr lang="nl-NL" sz="2100" dirty="0">
                <a:solidFill>
                  <a:srgbClr val="333333"/>
                </a:solidFill>
                <a:latin typeface="+mj-lt"/>
              </a:rPr>
              <a:t>Veiligheidsglas is tot 6 keer sterker dan tuindersglas en zal bij breuk volledige verbrijzelen in botte deeltjes. </a:t>
            </a:r>
          </a:p>
          <a:p>
            <a:endParaRPr lang="nl-NL" sz="2100" dirty="0">
              <a:solidFill>
                <a:srgbClr val="333333"/>
              </a:solidFill>
              <a:latin typeface="+mj-lt"/>
            </a:endParaRPr>
          </a:p>
          <a:p>
            <a:r>
              <a:rPr lang="nl-NL" sz="2100" dirty="0">
                <a:solidFill>
                  <a:srgbClr val="333333"/>
                </a:solidFill>
                <a:latin typeface="+mj-lt"/>
              </a:rPr>
              <a:t>Veiligheidsglas wordt bovendien gepolijst geleverd, dit betekend dat de randen afgerond en niet langer scherp zijn. </a:t>
            </a:r>
          </a:p>
        </p:txBody>
      </p:sp>
    </p:spTree>
    <p:extLst>
      <p:ext uri="{BB962C8B-B14F-4D97-AF65-F5344CB8AC3E}">
        <p14:creationId xmlns:p14="http://schemas.microsoft.com/office/powerpoint/2010/main" val="3502810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2">
                                            <p:txEl>
                                              <p:pRg st="1" end="1"/>
                                            </p:txEl>
                                          </p:spTgt>
                                        </p:tgtEl>
                                        <p:attrNameLst>
                                          <p:attrName>style.visibility</p:attrName>
                                        </p:attrNameLst>
                                      </p:cBhvr>
                                      <p:to>
                                        <p:strVal val="visible"/>
                                      </p:to>
                                    </p:set>
                                    <p:anim calcmode="lin" valueType="num">
                                      <p:cBhvr additive="base">
                                        <p:cTn id="13"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2">
                                            <p:txEl>
                                              <p:pRg st="3" end="3"/>
                                            </p:txEl>
                                          </p:spTgt>
                                        </p:tgtEl>
                                        <p:attrNameLst>
                                          <p:attrName>style.visibility</p:attrName>
                                        </p:attrNameLst>
                                      </p:cBhvr>
                                      <p:to>
                                        <p:strVal val="visible"/>
                                      </p:to>
                                    </p:set>
                                    <p:anim calcmode="lin" valueType="num">
                                      <p:cBhvr additive="base">
                                        <p:cTn id="19"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2">
                                            <p:txEl>
                                              <p:pRg st="5" end="5"/>
                                            </p:txEl>
                                          </p:spTgt>
                                        </p:tgtEl>
                                        <p:attrNameLst>
                                          <p:attrName>style.visibility</p:attrName>
                                        </p:attrNameLst>
                                      </p:cBhvr>
                                      <p:to>
                                        <p:strVal val="visible"/>
                                      </p:to>
                                    </p:set>
                                    <p:anim calcmode="lin" valueType="num">
                                      <p:cBhvr additive="base">
                                        <p:cTn id="25" dur="500" fill="hold"/>
                                        <p:tgtEl>
                                          <p:spTgt spid="2">
                                            <p:txEl>
                                              <p:pRg st="5" end="5"/>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2">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2">
                                            <p:txEl>
                                              <p:pRg st="7" end="7"/>
                                            </p:txEl>
                                          </p:spTgt>
                                        </p:tgtEl>
                                        <p:attrNameLst>
                                          <p:attrName>style.visibility</p:attrName>
                                        </p:attrNameLst>
                                      </p:cBhvr>
                                      <p:to>
                                        <p:strVal val="visible"/>
                                      </p:to>
                                    </p:set>
                                    <p:anim calcmode="lin" valueType="num">
                                      <p:cBhvr additive="base">
                                        <p:cTn id="31" dur="500" fill="hold"/>
                                        <p:tgtEl>
                                          <p:spTgt spid="2">
                                            <p:txEl>
                                              <p:pRg st="7" end="7"/>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2">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el 1">
            <a:extLst>
              <a:ext uri="{FF2B5EF4-FFF2-40B4-BE49-F238E27FC236}">
                <a16:creationId xmlns:a16="http://schemas.microsoft.com/office/drawing/2014/main" id="{7D0F1B82-2F7A-47AF-92E6-A5B72A0AB1F0}"/>
              </a:ext>
            </a:extLst>
          </p:cNvPr>
          <p:cNvSpPr>
            <a:spLocks noGrp="1" noChangeArrowheads="1"/>
          </p:cNvSpPr>
          <p:nvPr>
            <p:ph type="title"/>
          </p:nvPr>
        </p:nvSpPr>
        <p:spPr>
          <a:xfrm>
            <a:off x="838200" y="770477"/>
            <a:ext cx="10515600" cy="1325563"/>
          </a:xfrm>
        </p:spPr>
        <p:txBody>
          <a:bodyPr/>
          <a:lstStyle/>
          <a:p>
            <a:r>
              <a:rPr lang="nl-NL" dirty="0"/>
              <a:t>Wat hebben we nodig voor de veiligheid?</a:t>
            </a:r>
            <a:endParaRPr lang="nl-NL" altLang="nl-NL" b="1" dirty="0"/>
          </a:p>
        </p:txBody>
      </p:sp>
      <p:sp>
        <p:nvSpPr>
          <p:cNvPr id="4099" name="Tijdelijke aanduiding voor inhoud 2">
            <a:extLst>
              <a:ext uri="{FF2B5EF4-FFF2-40B4-BE49-F238E27FC236}">
                <a16:creationId xmlns:a16="http://schemas.microsoft.com/office/drawing/2014/main" id="{23870F09-F47D-4475-90B9-B67BF89DD75E}"/>
              </a:ext>
            </a:extLst>
          </p:cNvPr>
          <p:cNvSpPr>
            <a:spLocks noGrp="1" noChangeArrowheads="1"/>
          </p:cNvSpPr>
          <p:nvPr>
            <p:ph idx="1"/>
          </p:nvPr>
        </p:nvSpPr>
        <p:spPr>
          <a:xfrm>
            <a:off x="853911" y="2176462"/>
            <a:ext cx="10144027" cy="4351337"/>
          </a:xfrm>
        </p:spPr>
        <p:txBody>
          <a:bodyPr/>
          <a:lstStyle/>
          <a:p>
            <a:r>
              <a:rPr lang="nl-NL" dirty="0"/>
              <a:t>Handschoenen</a:t>
            </a:r>
          </a:p>
          <a:p>
            <a:r>
              <a:rPr lang="nl-NL" dirty="0"/>
              <a:t>Bril</a:t>
            </a:r>
          </a:p>
          <a:p>
            <a:r>
              <a:rPr lang="nl-NL" dirty="0"/>
              <a:t>Verbandtrommel</a:t>
            </a:r>
          </a:p>
        </p:txBody>
      </p:sp>
      <p:pic>
        <p:nvPicPr>
          <p:cNvPr id="4100" name="Afbeelding 6">
            <a:extLst>
              <a:ext uri="{FF2B5EF4-FFF2-40B4-BE49-F238E27FC236}">
                <a16:creationId xmlns:a16="http://schemas.microsoft.com/office/drawing/2014/main" id="{00939D18-73BB-46C8-946C-E84A3005DF07}"/>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751764" y="330201"/>
            <a:ext cx="2555875" cy="569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Afbeelding 5">
            <a:extLst>
              <a:ext uri="{FF2B5EF4-FFF2-40B4-BE49-F238E27FC236}">
                <a16:creationId xmlns:a16="http://schemas.microsoft.com/office/drawing/2014/main" id="{44507F1C-7AF5-4C9B-895C-805E07A44FEA}"/>
              </a:ext>
            </a:extLst>
          </p:cNvPr>
          <p:cNvPicPr>
            <a:picLocks noChangeAspect="1"/>
          </p:cNvPicPr>
          <p:nvPr/>
        </p:nvPicPr>
        <p:blipFill>
          <a:blip r:embed="rId3"/>
          <a:stretch>
            <a:fillRect/>
          </a:stretch>
        </p:blipFill>
        <p:spPr>
          <a:xfrm>
            <a:off x="3984457" y="2096040"/>
            <a:ext cx="7353632" cy="2710282"/>
          </a:xfrm>
          <a:prstGeom prst="rect">
            <a:avLst/>
          </a:prstGeom>
        </p:spPr>
      </p:pic>
    </p:spTree>
    <p:extLst>
      <p:ext uri="{BB962C8B-B14F-4D97-AF65-F5344CB8AC3E}">
        <p14:creationId xmlns:p14="http://schemas.microsoft.com/office/powerpoint/2010/main" val="32037344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4099">
                                            <p:txEl>
                                              <p:pRg st="0" end="0"/>
                                            </p:txEl>
                                          </p:spTgt>
                                        </p:tgtEl>
                                        <p:attrNameLst>
                                          <p:attrName>style.visibility</p:attrName>
                                        </p:attrNameLst>
                                      </p:cBhvr>
                                      <p:to>
                                        <p:strVal val="visible"/>
                                      </p:to>
                                    </p:set>
                                    <p:animEffect transition="in" filter="fade">
                                      <p:cBhvr>
                                        <p:cTn id="7" dur="1000"/>
                                        <p:tgtEl>
                                          <p:spTgt spid="4099">
                                            <p:txEl>
                                              <p:pRg st="0" end="0"/>
                                            </p:txEl>
                                          </p:spTgt>
                                        </p:tgtEl>
                                      </p:cBhvr>
                                    </p:animEffect>
                                    <p:anim calcmode="lin" valueType="num">
                                      <p:cBhvr>
                                        <p:cTn id="8" dur="1000" fill="hold"/>
                                        <p:tgtEl>
                                          <p:spTgt spid="4099">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4099">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4099">
                                            <p:txEl>
                                              <p:pRg st="1" end="1"/>
                                            </p:txEl>
                                          </p:spTgt>
                                        </p:tgtEl>
                                        <p:attrNameLst>
                                          <p:attrName>style.visibility</p:attrName>
                                        </p:attrNameLst>
                                      </p:cBhvr>
                                      <p:to>
                                        <p:strVal val="visible"/>
                                      </p:to>
                                    </p:set>
                                    <p:animEffect transition="in" filter="fade">
                                      <p:cBhvr>
                                        <p:cTn id="14" dur="1000"/>
                                        <p:tgtEl>
                                          <p:spTgt spid="4099">
                                            <p:txEl>
                                              <p:pRg st="1" end="1"/>
                                            </p:txEl>
                                          </p:spTgt>
                                        </p:tgtEl>
                                      </p:cBhvr>
                                    </p:animEffect>
                                    <p:anim calcmode="lin" valueType="num">
                                      <p:cBhvr>
                                        <p:cTn id="15" dur="1000" fill="hold"/>
                                        <p:tgtEl>
                                          <p:spTgt spid="4099">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4099">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4099">
                                            <p:txEl>
                                              <p:pRg st="2" end="2"/>
                                            </p:txEl>
                                          </p:spTgt>
                                        </p:tgtEl>
                                        <p:attrNameLst>
                                          <p:attrName>style.visibility</p:attrName>
                                        </p:attrNameLst>
                                      </p:cBhvr>
                                      <p:to>
                                        <p:strVal val="visible"/>
                                      </p:to>
                                    </p:set>
                                    <p:animEffect transition="in" filter="fade">
                                      <p:cBhvr>
                                        <p:cTn id="21" dur="1000"/>
                                        <p:tgtEl>
                                          <p:spTgt spid="4099">
                                            <p:txEl>
                                              <p:pRg st="2" end="2"/>
                                            </p:txEl>
                                          </p:spTgt>
                                        </p:tgtEl>
                                      </p:cBhvr>
                                    </p:animEffect>
                                    <p:anim calcmode="lin" valueType="num">
                                      <p:cBhvr>
                                        <p:cTn id="22" dur="1000" fill="hold"/>
                                        <p:tgtEl>
                                          <p:spTgt spid="4099">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4099">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el 1">
            <a:extLst>
              <a:ext uri="{FF2B5EF4-FFF2-40B4-BE49-F238E27FC236}">
                <a16:creationId xmlns:a16="http://schemas.microsoft.com/office/drawing/2014/main" id="{7D0F1B82-2F7A-47AF-92E6-A5B72A0AB1F0}"/>
              </a:ext>
            </a:extLst>
          </p:cNvPr>
          <p:cNvSpPr>
            <a:spLocks noGrp="1" noChangeArrowheads="1"/>
          </p:cNvSpPr>
          <p:nvPr>
            <p:ph type="title"/>
          </p:nvPr>
        </p:nvSpPr>
        <p:spPr>
          <a:xfrm>
            <a:off x="838200" y="770477"/>
            <a:ext cx="10515600" cy="1325563"/>
          </a:xfrm>
        </p:spPr>
        <p:txBody>
          <a:bodyPr/>
          <a:lstStyle/>
          <a:p>
            <a:r>
              <a:rPr lang="nl-NL" dirty="0"/>
              <a:t>Wat hebben we nodig?</a:t>
            </a:r>
            <a:endParaRPr lang="nl-NL" altLang="nl-NL" b="1" dirty="0"/>
          </a:p>
        </p:txBody>
      </p:sp>
      <p:sp>
        <p:nvSpPr>
          <p:cNvPr id="4099" name="Tijdelijke aanduiding voor inhoud 2">
            <a:extLst>
              <a:ext uri="{FF2B5EF4-FFF2-40B4-BE49-F238E27FC236}">
                <a16:creationId xmlns:a16="http://schemas.microsoft.com/office/drawing/2014/main" id="{23870F09-F47D-4475-90B9-B67BF89DD75E}"/>
              </a:ext>
            </a:extLst>
          </p:cNvPr>
          <p:cNvSpPr>
            <a:spLocks noGrp="1" noChangeArrowheads="1"/>
          </p:cNvSpPr>
          <p:nvPr>
            <p:ph idx="1"/>
          </p:nvPr>
        </p:nvSpPr>
        <p:spPr>
          <a:xfrm>
            <a:off x="853911" y="2176462"/>
            <a:ext cx="10144027" cy="4351337"/>
          </a:xfrm>
        </p:spPr>
        <p:txBody>
          <a:bodyPr/>
          <a:lstStyle/>
          <a:p>
            <a:r>
              <a:rPr lang="nl-NL" dirty="0"/>
              <a:t>Glas</a:t>
            </a:r>
          </a:p>
          <a:p>
            <a:r>
              <a:rPr lang="nl-NL" dirty="0"/>
              <a:t>Glassnijder</a:t>
            </a:r>
          </a:p>
          <a:p>
            <a:r>
              <a:rPr lang="nl-NL" dirty="0"/>
              <a:t>Watervaste stift</a:t>
            </a:r>
          </a:p>
          <a:p>
            <a:r>
              <a:rPr lang="nl-NL" dirty="0"/>
              <a:t>Petroleum</a:t>
            </a:r>
          </a:p>
          <a:p>
            <a:r>
              <a:rPr lang="nl-NL" dirty="0"/>
              <a:t>Glasreiniger</a:t>
            </a:r>
          </a:p>
          <a:p>
            <a:r>
              <a:rPr lang="nl-NL" dirty="0"/>
              <a:t>Rechte lat</a:t>
            </a:r>
          </a:p>
          <a:p>
            <a:r>
              <a:rPr lang="nl-NL" dirty="0"/>
              <a:t>Schuurpapier</a:t>
            </a:r>
          </a:p>
          <a:p>
            <a:endParaRPr lang="nl-NL" dirty="0"/>
          </a:p>
        </p:txBody>
      </p:sp>
      <p:pic>
        <p:nvPicPr>
          <p:cNvPr id="4100" name="Afbeelding 6">
            <a:extLst>
              <a:ext uri="{FF2B5EF4-FFF2-40B4-BE49-F238E27FC236}">
                <a16:creationId xmlns:a16="http://schemas.microsoft.com/office/drawing/2014/main" id="{00939D18-73BB-46C8-946C-E84A3005DF07}"/>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751764" y="330201"/>
            <a:ext cx="2555875" cy="569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Afbeelding 6">
            <a:extLst>
              <a:ext uri="{FF2B5EF4-FFF2-40B4-BE49-F238E27FC236}">
                <a16:creationId xmlns:a16="http://schemas.microsoft.com/office/drawing/2014/main" id="{09B10AAB-4A71-4D1E-8D08-9CA6F011CF7E}"/>
              </a:ext>
            </a:extLst>
          </p:cNvPr>
          <p:cNvPicPr>
            <a:picLocks noChangeAspect="1"/>
          </p:cNvPicPr>
          <p:nvPr/>
        </p:nvPicPr>
        <p:blipFill>
          <a:blip r:embed="rId3"/>
          <a:stretch>
            <a:fillRect/>
          </a:stretch>
        </p:blipFill>
        <p:spPr>
          <a:xfrm>
            <a:off x="6991291" y="2002108"/>
            <a:ext cx="3625703" cy="3625703"/>
          </a:xfrm>
          <a:prstGeom prst="rect">
            <a:avLst/>
          </a:prstGeom>
        </p:spPr>
      </p:pic>
    </p:spTree>
    <p:extLst>
      <p:ext uri="{BB962C8B-B14F-4D97-AF65-F5344CB8AC3E}">
        <p14:creationId xmlns:p14="http://schemas.microsoft.com/office/powerpoint/2010/main" val="7365532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4099">
                                            <p:txEl>
                                              <p:pRg st="0" end="0"/>
                                            </p:txEl>
                                          </p:spTgt>
                                        </p:tgtEl>
                                        <p:attrNameLst>
                                          <p:attrName>style.visibility</p:attrName>
                                        </p:attrNameLst>
                                      </p:cBhvr>
                                      <p:to>
                                        <p:strVal val="visible"/>
                                      </p:to>
                                    </p:set>
                                    <p:animEffect transition="in" filter="fade">
                                      <p:cBhvr>
                                        <p:cTn id="7" dur="1000"/>
                                        <p:tgtEl>
                                          <p:spTgt spid="4099">
                                            <p:txEl>
                                              <p:pRg st="0" end="0"/>
                                            </p:txEl>
                                          </p:spTgt>
                                        </p:tgtEl>
                                      </p:cBhvr>
                                    </p:animEffect>
                                    <p:anim calcmode="lin" valueType="num">
                                      <p:cBhvr>
                                        <p:cTn id="8" dur="1000" fill="hold"/>
                                        <p:tgtEl>
                                          <p:spTgt spid="4099">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4099">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4099">
                                            <p:txEl>
                                              <p:pRg st="1" end="1"/>
                                            </p:txEl>
                                          </p:spTgt>
                                        </p:tgtEl>
                                        <p:attrNameLst>
                                          <p:attrName>style.visibility</p:attrName>
                                        </p:attrNameLst>
                                      </p:cBhvr>
                                      <p:to>
                                        <p:strVal val="visible"/>
                                      </p:to>
                                    </p:set>
                                    <p:animEffect transition="in" filter="fade">
                                      <p:cBhvr>
                                        <p:cTn id="14" dur="1000"/>
                                        <p:tgtEl>
                                          <p:spTgt spid="4099">
                                            <p:txEl>
                                              <p:pRg st="1" end="1"/>
                                            </p:txEl>
                                          </p:spTgt>
                                        </p:tgtEl>
                                      </p:cBhvr>
                                    </p:animEffect>
                                    <p:anim calcmode="lin" valueType="num">
                                      <p:cBhvr>
                                        <p:cTn id="15" dur="1000" fill="hold"/>
                                        <p:tgtEl>
                                          <p:spTgt spid="4099">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4099">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4099">
                                            <p:txEl>
                                              <p:pRg st="2" end="2"/>
                                            </p:txEl>
                                          </p:spTgt>
                                        </p:tgtEl>
                                        <p:attrNameLst>
                                          <p:attrName>style.visibility</p:attrName>
                                        </p:attrNameLst>
                                      </p:cBhvr>
                                      <p:to>
                                        <p:strVal val="visible"/>
                                      </p:to>
                                    </p:set>
                                    <p:animEffect transition="in" filter="fade">
                                      <p:cBhvr>
                                        <p:cTn id="21" dur="1000"/>
                                        <p:tgtEl>
                                          <p:spTgt spid="4099">
                                            <p:txEl>
                                              <p:pRg st="2" end="2"/>
                                            </p:txEl>
                                          </p:spTgt>
                                        </p:tgtEl>
                                      </p:cBhvr>
                                    </p:animEffect>
                                    <p:anim calcmode="lin" valueType="num">
                                      <p:cBhvr>
                                        <p:cTn id="22" dur="1000" fill="hold"/>
                                        <p:tgtEl>
                                          <p:spTgt spid="4099">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4099">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4099">
                                            <p:txEl>
                                              <p:pRg st="3" end="3"/>
                                            </p:txEl>
                                          </p:spTgt>
                                        </p:tgtEl>
                                        <p:attrNameLst>
                                          <p:attrName>style.visibility</p:attrName>
                                        </p:attrNameLst>
                                      </p:cBhvr>
                                      <p:to>
                                        <p:strVal val="visible"/>
                                      </p:to>
                                    </p:set>
                                    <p:animEffect transition="in" filter="fade">
                                      <p:cBhvr>
                                        <p:cTn id="28" dur="1000"/>
                                        <p:tgtEl>
                                          <p:spTgt spid="4099">
                                            <p:txEl>
                                              <p:pRg st="3" end="3"/>
                                            </p:txEl>
                                          </p:spTgt>
                                        </p:tgtEl>
                                      </p:cBhvr>
                                    </p:animEffect>
                                    <p:anim calcmode="lin" valueType="num">
                                      <p:cBhvr>
                                        <p:cTn id="29" dur="1000" fill="hold"/>
                                        <p:tgtEl>
                                          <p:spTgt spid="4099">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4099">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4099">
                                            <p:txEl>
                                              <p:pRg st="4" end="4"/>
                                            </p:txEl>
                                          </p:spTgt>
                                        </p:tgtEl>
                                        <p:attrNameLst>
                                          <p:attrName>style.visibility</p:attrName>
                                        </p:attrNameLst>
                                      </p:cBhvr>
                                      <p:to>
                                        <p:strVal val="visible"/>
                                      </p:to>
                                    </p:set>
                                    <p:animEffect transition="in" filter="fade">
                                      <p:cBhvr>
                                        <p:cTn id="35" dur="1000"/>
                                        <p:tgtEl>
                                          <p:spTgt spid="4099">
                                            <p:txEl>
                                              <p:pRg st="4" end="4"/>
                                            </p:txEl>
                                          </p:spTgt>
                                        </p:tgtEl>
                                      </p:cBhvr>
                                    </p:animEffect>
                                    <p:anim calcmode="lin" valueType="num">
                                      <p:cBhvr>
                                        <p:cTn id="36" dur="1000" fill="hold"/>
                                        <p:tgtEl>
                                          <p:spTgt spid="4099">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4099">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nodeType="clickEffect">
                                  <p:stCondLst>
                                    <p:cond delay="0"/>
                                  </p:stCondLst>
                                  <p:childTnLst>
                                    <p:set>
                                      <p:cBhvr>
                                        <p:cTn id="41" dur="1" fill="hold">
                                          <p:stCondLst>
                                            <p:cond delay="0"/>
                                          </p:stCondLst>
                                        </p:cTn>
                                        <p:tgtEl>
                                          <p:spTgt spid="4099">
                                            <p:txEl>
                                              <p:pRg st="5" end="5"/>
                                            </p:txEl>
                                          </p:spTgt>
                                        </p:tgtEl>
                                        <p:attrNameLst>
                                          <p:attrName>style.visibility</p:attrName>
                                        </p:attrNameLst>
                                      </p:cBhvr>
                                      <p:to>
                                        <p:strVal val="visible"/>
                                      </p:to>
                                    </p:set>
                                    <p:animEffect transition="in" filter="fade">
                                      <p:cBhvr>
                                        <p:cTn id="42" dur="1000"/>
                                        <p:tgtEl>
                                          <p:spTgt spid="4099">
                                            <p:txEl>
                                              <p:pRg st="5" end="5"/>
                                            </p:txEl>
                                          </p:spTgt>
                                        </p:tgtEl>
                                      </p:cBhvr>
                                    </p:animEffect>
                                    <p:anim calcmode="lin" valueType="num">
                                      <p:cBhvr>
                                        <p:cTn id="43" dur="1000" fill="hold"/>
                                        <p:tgtEl>
                                          <p:spTgt spid="4099">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4099">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nodeType="clickEffect">
                                  <p:stCondLst>
                                    <p:cond delay="0"/>
                                  </p:stCondLst>
                                  <p:childTnLst>
                                    <p:set>
                                      <p:cBhvr>
                                        <p:cTn id="48" dur="1" fill="hold">
                                          <p:stCondLst>
                                            <p:cond delay="0"/>
                                          </p:stCondLst>
                                        </p:cTn>
                                        <p:tgtEl>
                                          <p:spTgt spid="4099">
                                            <p:txEl>
                                              <p:pRg st="6" end="6"/>
                                            </p:txEl>
                                          </p:spTgt>
                                        </p:tgtEl>
                                        <p:attrNameLst>
                                          <p:attrName>style.visibility</p:attrName>
                                        </p:attrNameLst>
                                      </p:cBhvr>
                                      <p:to>
                                        <p:strVal val="visible"/>
                                      </p:to>
                                    </p:set>
                                    <p:animEffect transition="in" filter="fade">
                                      <p:cBhvr>
                                        <p:cTn id="49" dur="1000"/>
                                        <p:tgtEl>
                                          <p:spTgt spid="4099">
                                            <p:txEl>
                                              <p:pRg st="6" end="6"/>
                                            </p:txEl>
                                          </p:spTgt>
                                        </p:tgtEl>
                                      </p:cBhvr>
                                    </p:animEffect>
                                    <p:anim calcmode="lin" valueType="num">
                                      <p:cBhvr>
                                        <p:cTn id="50" dur="1000" fill="hold"/>
                                        <p:tgtEl>
                                          <p:spTgt spid="4099">
                                            <p:txEl>
                                              <p:pRg st="6" end="6"/>
                                            </p:txEl>
                                          </p:spTgt>
                                        </p:tgtEl>
                                        <p:attrNameLst>
                                          <p:attrName>ppt_x</p:attrName>
                                        </p:attrNameLst>
                                      </p:cBhvr>
                                      <p:tavLst>
                                        <p:tav tm="0">
                                          <p:val>
                                            <p:strVal val="#ppt_x"/>
                                          </p:val>
                                        </p:tav>
                                        <p:tav tm="100000">
                                          <p:val>
                                            <p:strVal val="#ppt_x"/>
                                          </p:val>
                                        </p:tav>
                                      </p:tavLst>
                                    </p:anim>
                                    <p:anim calcmode="lin" valueType="num">
                                      <p:cBhvr>
                                        <p:cTn id="51" dur="1000" fill="hold"/>
                                        <p:tgtEl>
                                          <p:spTgt spid="4099">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Kantoorthema">
  <a:themeElements>
    <a:clrScheme name="Kantoor">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toor">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Kantoorthema">
  <a:themeElements>
    <a:clrScheme name="Kantoor">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toor">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79793C7D7F3BC946A5F2904ADE47754D" ma:contentTypeVersion="13" ma:contentTypeDescription="Een nieuw document maken." ma:contentTypeScope="" ma:versionID="f42ae457884816ed65af66d6ecd6449e">
  <xsd:schema xmlns:xsd="http://www.w3.org/2001/XMLSchema" xmlns:xs="http://www.w3.org/2001/XMLSchema" xmlns:p="http://schemas.microsoft.com/office/2006/metadata/properties" xmlns:ns3="c2e09757-d42c-4fcd-ae27-c71d4b258210" xmlns:ns4="bfe1b49f-1cd4-47d5-a3dc-4ad9ba0da7af" targetNamespace="http://schemas.microsoft.com/office/2006/metadata/properties" ma:root="true" ma:fieldsID="e05c96bf4333897997b4b9524680d5b4" ns3:_="" ns4:_="">
    <xsd:import namespace="c2e09757-d42c-4fcd-ae27-c71d4b258210"/>
    <xsd:import namespace="bfe1b49f-1cd4-47d5-a3dc-4ad9ba0da7af"/>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OCR" minOccurs="0"/>
                <xsd:element ref="ns3:MediaServiceLocation" minOccurs="0"/>
                <xsd:element ref="ns3:MediaServiceGenerationTime" minOccurs="0"/>
                <xsd:element ref="ns3:MediaServiceEventHashCode" minOccurs="0"/>
                <xsd:element ref="ns4:SharedWithUsers" minOccurs="0"/>
                <xsd:element ref="ns4:SharedWithDetails" minOccurs="0"/>
                <xsd:element ref="ns4:SharingHintHash"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2e09757-d42c-4fcd-ae27-c71d4b25821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MediaServiceAutoTags" ma:internalName="MediaServiceAutoTags" ma:readOnly="true">
      <xsd:simpleType>
        <xsd:restriction base="dms:Text"/>
      </xsd:simpleType>
    </xsd:element>
    <xsd:element name="MediaServiceOCR" ma:index="12" nillable="true" ma:displayName="MediaServiceOCR" ma:internalName="MediaServiceOCR" ma:readOnly="true">
      <xsd:simpleType>
        <xsd:restriction base="dms:Note">
          <xsd:maxLength value="255"/>
        </xsd:restriction>
      </xsd:simpleType>
    </xsd:element>
    <xsd:element name="MediaServiceLocation" ma:index="13" nillable="true" ma:displayName="MediaServiceLocation" ma:internalName="MediaServiceLocation"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bfe1b49f-1cd4-47d5-a3dc-4ad9ba0da7af" elementFormDefault="qualified">
    <xsd:import namespace="http://schemas.microsoft.com/office/2006/documentManagement/types"/>
    <xsd:import namespace="http://schemas.microsoft.com/office/infopath/2007/PartnerControls"/>
    <xsd:element name="SharedWithUsers" ma:index="16" nillable="true" ma:displayName="Gedeeld met"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Gedeeld met details" ma:internalName="SharedWithDetails" ma:readOnly="true">
      <xsd:simpleType>
        <xsd:restriction base="dms:Note">
          <xsd:maxLength value="255"/>
        </xsd:restriction>
      </xsd:simpleType>
    </xsd:element>
    <xsd:element name="SharingHintHash" ma:index="18" nillable="true" ma:displayName="Hint-hash delen"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oudstype"/>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79A0823C-50FB-437E-9536-C40E02EF84D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2e09757-d42c-4fcd-ae27-c71d4b258210"/>
    <ds:schemaRef ds:uri="bfe1b49f-1cd4-47d5-a3dc-4ad9ba0da7a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304CE521-7EA8-44CB-8BB0-919A6F8F78D8}">
  <ds:schemaRefs>
    <ds:schemaRef ds:uri="http://schemas.microsoft.com/sharepoint/v3/contenttype/forms"/>
  </ds:schemaRefs>
</ds:datastoreItem>
</file>

<file path=customXml/itemProps3.xml><?xml version="1.0" encoding="utf-8"?>
<ds:datastoreItem xmlns:ds="http://schemas.openxmlformats.org/officeDocument/2006/customXml" ds:itemID="{64E237CF-1762-4F29-A505-4711FD163ABC}">
  <ds:schemaRefs>
    <ds:schemaRef ds:uri="http://schemas.microsoft.com/office/2006/documentManagement/types"/>
    <ds:schemaRef ds:uri="http://purl.org/dc/elements/1.1/"/>
    <ds:schemaRef ds:uri="http://schemas.microsoft.com/office/2006/metadata/properties"/>
    <ds:schemaRef ds:uri="http://purl.org/dc/terms/"/>
    <ds:schemaRef ds:uri="bfe1b49f-1cd4-47d5-a3dc-4ad9ba0da7af"/>
    <ds:schemaRef ds:uri="c2e09757-d42c-4fcd-ae27-c71d4b258210"/>
    <ds:schemaRef ds:uri="http://purl.org/dc/dcmitype/"/>
    <ds:schemaRef ds:uri="http://schemas.microsoft.com/office/infopath/2007/PartnerControls"/>
    <ds:schemaRef ds:uri="http://schemas.openxmlformats.org/package/2006/metadata/core-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otalTime>197</TotalTime>
  <Words>115</Words>
  <Application>Microsoft Office PowerPoint</Application>
  <PresentationFormat>Breedbeeld</PresentationFormat>
  <Paragraphs>48</Paragraphs>
  <Slides>12</Slides>
  <Notes>0</Notes>
  <HiddenSlides>0</HiddenSlides>
  <MMClips>3</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12</vt:i4>
      </vt:variant>
    </vt:vector>
  </HeadingPairs>
  <TitlesOfParts>
    <vt:vector size="16" baseType="lpstr">
      <vt:lpstr>Arial</vt:lpstr>
      <vt:lpstr>Calibri</vt:lpstr>
      <vt:lpstr>Calibri Light</vt:lpstr>
      <vt:lpstr>Kantoorthema</vt:lpstr>
      <vt:lpstr>Glas snijden</vt:lpstr>
      <vt:lpstr>PowerPoint-presentatie</vt:lpstr>
      <vt:lpstr>Glasschade door hagelbui Venlo mei 2018</vt:lpstr>
      <vt:lpstr>Grote ruiten vervangen</vt:lpstr>
      <vt:lpstr>Tuinbouw maakt gebruik van flaotglas</vt:lpstr>
      <vt:lpstr>Hoe wordt floatglas gemaakt</vt:lpstr>
      <vt:lpstr>Veiligheidsglas</vt:lpstr>
      <vt:lpstr>Wat hebben we nodig voor de veiligheid?</vt:lpstr>
      <vt:lpstr>Wat hebben we nodig?</vt:lpstr>
      <vt:lpstr>PowerPoint-presentatie</vt:lpstr>
      <vt:lpstr>Opruimen</vt:lpstr>
      <vt:lpstr>Evaluatie</vt:lpstr>
    </vt:vector>
  </TitlesOfParts>
  <Company>AOC Oost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Glas snijden</dc:title>
  <dc:creator>Gé Verbeek</dc:creator>
  <cp:lastModifiedBy>Bertus Boer</cp:lastModifiedBy>
  <cp:revision>30</cp:revision>
  <dcterms:created xsi:type="dcterms:W3CDTF">2019-09-25T17:02:08Z</dcterms:created>
  <dcterms:modified xsi:type="dcterms:W3CDTF">2020-09-22T11:56:40Z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0x01010079793C7D7F3BC946A5F2904ADE47754D</vt:lpwstr>
  </property>
</Properties>
</file>